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2" r:id="rId2"/>
    <p:sldId id="310" r:id="rId3"/>
    <p:sldId id="260" r:id="rId4"/>
    <p:sldId id="261" r:id="rId5"/>
    <p:sldId id="264" r:id="rId6"/>
    <p:sldId id="262" r:id="rId7"/>
    <p:sldId id="266" r:id="rId8"/>
    <p:sldId id="268" r:id="rId9"/>
    <p:sldId id="269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80" r:id="rId18"/>
    <p:sldId id="282" r:id="rId19"/>
    <p:sldId id="283" r:id="rId20"/>
    <p:sldId id="284" r:id="rId21"/>
    <p:sldId id="287" r:id="rId22"/>
    <p:sldId id="288" r:id="rId23"/>
    <p:sldId id="289" r:id="rId24"/>
    <p:sldId id="291" r:id="rId25"/>
    <p:sldId id="309" r:id="rId26"/>
    <p:sldId id="296" r:id="rId27"/>
    <p:sldId id="301" r:id="rId28"/>
    <p:sldId id="303" r:id="rId29"/>
    <p:sldId id="305" r:id="rId30"/>
    <p:sldId id="308" r:id="rId31"/>
  </p:sldIdLst>
  <p:sldSz cx="9144000" cy="6400800"/>
  <p:notesSz cx="6858000" cy="9144000"/>
  <p:custDataLst>
    <p:tags r:id="rId33"/>
  </p:custDataLst>
  <p:defaultTextStyle>
    <a:defPPr>
      <a:defRPr lang="en-US"/>
    </a:defPPr>
    <a:lvl1pPr marL="0" algn="l" defTabSz="8881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4059" algn="l" defTabSz="8881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88118" algn="l" defTabSz="8881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2178" algn="l" defTabSz="8881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76239" algn="l" defTabSz="8881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20298" algn="l" defTabSz="8881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64357" algn="l" defTabSz="8881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08416" algn="l" defTabSz="8881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52475" algn="l" defTabSz="8881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3399"/>
    <a:srgbClr val="19B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491" autoAdjust="0"/>
  </p:normalViewPr>
  <p:slideViewPr>
    <p:cSldViewPr>
      <p:cViewPr>
        <p:scale>
          <a:sx n="66" d="100"/>
          <a:sy n="66" d="100"/>
        </p:scale>
        <p:origin x="-1014" y="-348"/>
      </p:cViewPr>
      <p:guideLst>
        <p:guide orient="horz" pos="201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e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61.wmf"/><Relationship Id="rId7" Type="http://schemas.openxmlformats.org/officeDocument/2006/relationships/image" Target="../media/image58.wmf"/><Relationship Id="rId2" Type="http://schemas.openxmlformats.org/officeDocument/2006/relationships/image" Target="../media/image51.wmf"/><Relationship Id="rId1" Type="http://schemas.openxmlformats.org/officeDocument/2006/relationships/image" Target="../media/image60.e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62.wmf"/><Relationship Id="rId9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e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e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72.emf"/><Relationship Id="rId7" Type="http://schemas.openxmlformats.org/officeDocument/2006/relationships/image" Target="../media/image66.wmf"/><Relationship Id="rId2" Type="http://schemas.openxmlformats.org/officeDocument/2006/relationships/image" Target="../media/image67.wmf"/><Relationship Id="rId1" Type="http://schemas.openxmlformats.org/officeDocument/2006/relationships/image" Target="../media/image71.wmf"/><Relationship Id="rId6" Type="http://schemas.openxmlformats.org/officeDocument/2006/relationships/image" Target="../media/image75.wmf"/><Relationship Id="rId5" Type="http://schemas.openxmlformats.org/officeDocument/2006/relationships/image" Target="../media/image74.emf"/><Relationship Id="rId4" Type="http://schemas.openxmlformats.org/officeDocument/2006/relationships/image" Target="../media/image73.wmf"/><Relationship Id="rId9" Type="http://schemas.openxmlformats.org/officeDocument/2006/relationships/image" Target="../media/image7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9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8.emf"/><Relationship Id="rId5" Type="http://schemas.openxmlformats.org/officeDocument/2006/relationships/image" Target="../media/image76.emf"/><Relationship Id="rId4" Type="http://schemas.openxmlformats.org/officeDocument/2006/relationships/image" Target="../media/image77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82.wmf"/><Relationship Id="rId7" Type="http://schemas.openxmlformats.org/officeDocument/2006/relationships/image" Target="../media/image59.wmf"/><Relationship Id="rId2" Type="http://schemas.openxmlformats.org/officeDocument/2006/relationships/image" Target="../media/image81.wmf"/><Relationship Id="rId1" Type="http://schemas.openxmlformats.org/officeDocument/2006/relationships/image" Target="../media/image80.emf"/><Relationship Id="rId6" Type="http://schemas.openxmlformats.org/officeDocument/2006/relationships/image" Target="../media/image58.wmf"/><Relationship Id="rId11" Type="http://schemas.openxmlformats.org/officeDocument/2006/relationships/image" Target="../media/image86.wmf"/><Relationship Id="rId5" Type="http://schemas.openxmlformats.org/officeDocument/2006/relationships/image" Target="../media/image57.wmf"/><Relationship Id="rId10" Type="http://schemas.openxmlformats.org/officeDocument/2006/relationships/image" Target="../media/image85.wmf"/><Relationship Id="rId4" Type="http://schemas.openxmlformats.org/officeDocument/2006/relationships/image" Target="../media/image56.wmf"/><Relationship Id="rId9" Type="http://schemas.openxmlformats.org/officeDocument/2006/relationships/image" Target="../media/image8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57.wmf"/><Relationship Id="rId7" Type="http://schemas.openxmlformats.org/officeDocument/2006/relationships/image" Target="../media/image89.wmf"/><Relationship Id="rId12" Type="http://schemas.openxmlformats.org/officeDocument/2006/relationships/image" Target="../media/image94.wmf"/><Relationship Id="rId2" Type="http://schemas.openxmlformats.org/officeDocument/2006/relationships/image" Target="../media/image56.wmf"/><Relationship Id="rId1" Type="http://schemas.openxmlformats.org/officeDocument/2006/relationships/image" Target="../media/image87.emf"/><Relationship Id="rId6" Type="http://schemas.openxmlformats.org/officeDocument/2006/relationships/image" Target="../media/image88.wmf"/><Relationship Id="rId11" Type="http://schemas.openxmlformats.org/officeDocument/2006/relationships/image" Target="../media/image93.wmf"/><Relationship Id="rId5" Type="http://schemas.openxmlformats.org/officeDocument/2006/relationships/image" Target="../media/image59.wmf"/><Relationship Id="rId10" Type="http://schemas.openxmlformats.org/officeDocument/2006/relationships/image" Target="../media/image92.wmf"/><Relationship Id="rId4" Type="http://schemas.openxmlformats.org/officeDocument/2006/relationships/image" Target="../media/image58.wmf"/><Relationship Id="rId9" Type="http://schemas.openxmlformats.org/officeDocument/2006/relationships/image" Target="../media/image9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101.emf"/><Relationship Id="rId2" Type="http://schemas.openxmlformats.org/officeDocument/2006/relationships/image" Target="../media/image96.wmf"/><Relationship Id="rId1" Type="http://schemas.openxmlformats.org/officeDocument/2006/relationships/image" Target="../media/image95.emf"/><Relationship Id="rId6" Type="http://schemas.openxmlformats.org/officeDocument/2006/relationships/image" Target="../media/image100.emf"/><Relationship Id="rId11" Type="http://schemas.openxmlformats.org/officeDocument/2006/relationships/image" Target="../media/image105.wmf"/><Relationship Id="rId5" Type="http://schemas.openxmlformats.org/officeDocument/2006/relationships/image" Target="../media/image99.emf"/><Relationship Id="rId10" Type="http://schemas.openxmlformats.org/officeDocument/2006/relationships/image" Target="../media/image104.wmf"/><Relationship Id="rId4" Type="http://schemas.openxmlformats.org/officeDocument/2006/relationships/image" Target="../media/image98.emf"/><Relationship Id="rId9" Type="http://schemas.openxmlformats.org/officeDocument/2006/relationships/image" Target="../media/image10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7" Type="http://schemas.openxmlformats.org/officeDocument/2006/relationships/image" Target="../media/image97.wmf"/><Relationship Id="rId2" Type="http://schemas.openxmlformats.org/officeDocument/2006/relationships/image" Target="../media/image100.emf"/><Relationship Id="rId1" Type="http://schemas.openxmlformats.org/officeDocument/2006/relationships/image" Target="../media/image99.emf"/><Relationship Id="rId6" Type="http://schemas.openxmlformats.org/officeDocument/2006/relationships/image" Target="../media/image98.emf"/><Relationship Id="rId5" Type="http://schemas.openxmlformats.org/officeDocument/2006/relationships/image" Target="../media/image107.wmf"/><Relationship Id="rId4" Type="http://schemas.openxmlformats.org/officeDocument/2006/relationships/image" Target="../media/image10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08.emf"/><Relationship Id="rId5" Type="http://schemas.openxmlformats.org/officeDocument/2006/relationships/image" Target="../media/image97.wmf"/><Relationship Id="rId4" Type="http://schemas.openxmlformats.org/officeDocument/2006/relationships/image" Target="../media/image95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7" Type="http://schemas.openxmlformats.org/officeDocument/2006/relationships/image" Target="../media/image97.wmf"/><Relationship Id="rId2" Type="http://schemas.openxmlformats.org/officeDocument/2006/relationships/image" Target="../media/image112.emf"/><Relationship Id="rId1" Type="http://schemas.openxmlformats.org/officeDocument/2006/relationships/image" Target="../media/image111.emf"/><Relationship Id="rId6" Type="http://schemas.openxmlformats.org/officeDocument/2006/relationships/image" Target="../media/image114.emf"/><Relationship Id="rId5" Type="http://schemas.openxmlformats.org/officeDocument/2006/relationships/image" Target="../media/image95.emf"/><Relationship Id="rId4" Type="http://schemas.openxmlformats.org/officeDocument/2006/relationships/image" Target="../media/image110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Relationship Id="rId6" Type="http://schemas.openxmlformats.org/officeDocument/2006/relationships/image" Target="../media/image97.wmf"/><Relationship Id="rId5" Type="http://schemas.openxmlformats.org/officeDocument/2006/relationships/image" Target="../media/image95.emf"/><Relationship Id="rId4" Type="http://schemas.openxmlformats.org/officeDocument/2006/relationships/image" Target="../media/image110.e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image" Target="../media/image130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12" Type="http://schemas.openxmlformats.org/officeDocument/2006/relationships/image" Target="../media/image129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11" Type="http://schemas.openxmlformats.org/officeDocument/2006/relationships/image" Target="../media/image128.wmf"/><Relationship Id="rId5" Type="http://schemas.openxmlformats.org/officeDocument/2006/relationships/image" Target="../media/image122.wmf"/><Relationship Id="rId10" Type="http://schemas.openxmlformats.org/officeDocument/2006/relationships/image" Target="../media/image127.emf"/><Relationship Id="rId4" Type="http://schemas.openxmlformats.org/officeDocument/2006/relationships/image" Target="../media/image121.wmf"/><Relationship Id="rId9" Type="http://schemas.openxmlformats.org/officeDocument/2006/relationships/image" Target="../media/image12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7" Type="http://schemas.openxmlformats.org/officeDocument/2006/relationships/image" Target="../media/image134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emf"/><Relationship Id="rId1" Type="http://schemas.openxmlformats.org/officeDocument/2006/relationships/image" Target="../media/image138.wmf"/><Relationship Id="rId5" Type="http://schemas.openxmlformats.org/officeDocument/2006/relationships/image" Target="../media/image142.emf"/><Relationship Id="rId4" Type="http://schemas.openxmlformats.org/officeDocument/2006/relationships/image" Target="../media/image141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image" Target="../media/image147.wmf"/><Relationship Id="rId7" Type="http://schemas.openxmlformats.org/officeDocument/2006/relationships/image" Target="../media/image151.wmf"/><Relationship Id="rId2" Type="http://schemas.openxmlformats.org/officeDocument/2006/relationships/image" Target="../media/image146.wmf"/><Relationship Id="rId1" Type="http://schemas.openxmlformats.org/officeDocument/2006/relationships/image" Target="../media/image145.e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10" Type="http://schemas.openxmlformats.org/officeDocument/2006/relationships/image" Target="../media/image154.emf"/><Relationship Id="rId4" Type="http://schemas.openxmlformats.org/officeDocument/2006/relationships/image" Target="../media/image148.wmf"/><Relationship Id="rId9" Type="http://schemas.openxmlformats.org/officeDocument/2006/relationships/image" Target="../media/image153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3" Type="http://schemas.openxmlformats.org/officeDocument/2006/relationships/image" Target="../media/image158.wmf"/><Relationship Id="rId7" Type="http://schemas.openxmlformats.org/officeDocument/2006/relationships/image" Target="../media/image162.wmf"/><Relationship Id="rId2" Type="http://schemas.openxmlformats.org/officeDocument/2006/relationships/image" Target="../media/image157.wmf"/><Relationship Id="rId1" Type="http://schemas.openxmlformats.org/officeDocument/2006/relationships/image" Target="../media/image156.emf"/><Relationship Id="rId6" Type="http://schemas.openxmlformats.org/officeDocument/2006/relationships/image" Target="../media/image161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emf"/><Relationship Id="rId1" Type="http://schemas.openxmlformats.org/officeDocument/2006/relationships/image" Target="../media/image163.emf"/><Relationship Id="rId4" Type="http://schemas.openxmlformats.org/officeDocument/2006/relationships/image" Target="../media/image15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9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4.wmf"/><Relationship Id="rId2" Type="http://schemas.openxmlformats.org/officeDocument/2006/relationships/image" Target="../media/image30.wmf"/><Relationship Id="rId1" Type="http://schemas.openxmlformats.org/officeDocument/2006/relationships/image" Target="../media/image5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5.wmf"/><Relationship Id="rId4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5.wmf"/><Relationship Id="rId4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5.wmf"/><Relationship Id="rId6" Type="http://schemas.openxmlformats.org/officeDocument/2006/relationships/image" Target="../media/image41.wmf"/><Relationship Id="rId5" Type="http://schemas.openxmlformats.org/officeDocument/2006/relationships/image" Target="../media/image40.e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e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e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F5FD3-4811-4595-B383-0C671D8A6C90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76F1B-AE17-4983-B4A0-14A4F4083D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7663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83173" algn="l" defTabSz="17663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66346" algn="l" defTabSz="17663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49520" algn="l" defTabSz="17663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32693" algn="l" defTabSz="17663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415866" algn="l" defTabSz="17663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99039" algn="l" defTabSz="17663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82213" algn="l" defTabSz="17663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65386" algn="l" defTabSz="176634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685800"/>
            <a:ext cx="48990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76F1B-AE17-4983-B4A0-14A4F4083DC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72160" y="902375"/>
            <a:ext cx="8979476" cy="57241"/>
          </a:xfrm>
          <a:prstGeom prst="rect">
            <a:avLst/>
          </a:prstGeom>
          <a:gradFill rotWithShape="1">
            <a:gsLst>
              <a:gs pos="0">
                <a:srgbClr val="365F91"/>
              </a:gs>
              <a:gs pos="50000">
                <a:srgbClr val="E36C0A">
                  <a:alpha val="71001"/>
                </a:srgbClr>
              </a:gs>
              <a:gs pos="100000">
                <a:srgbClr val="365F9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176635" tIns="88317" rIns="176635" bIns="883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001014" y="155958"/>
            <a:ext cx="1977356" cy="563080"/>
          </a:xfrm>
          <a:prstGeom prst="rect">
            <a:avLst/>
          </a:prstGeom>
        </p:spPr>
        <p:txBody>
          <a:bodyPr wrap="none" lIns="176635" tIns="88317" rIns="176635" bIns="88317">
            <a:spAutoFit/>
          </a:bodyPr>
          <a:lstStyle/>
          <a:p>
            <a:r>
              <a:rPr lang="fa-IR" sz="2500" kern="1200" dirty="0" smtClean="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rPr>
              <a:t>حجم</a:t>
            </a:r>
            <a:r>
              <a:rPr lang="fa-IR" sz="2500" kern="1200" baseline="0" dirty="0" smtClean="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rPr>
              <a:t> و دترمینان</a:t>
            </a:r>
            <a:endParaRPr lang="en-US" sz="2500" dirty="0">
              <a:cs typeface="B Nazanin" pitchFamily="2" charset="-7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15637" y="155958"/>
            <a:ext cx="2174525" cy="563080"/>
          </a:xfrm>
          <a:prstGeom prst="rect">
            <a:avLst/>
          </a:prstGeom>
        </p:spPr>
        <p:txBody>
          <a:bodyPr wrap="none" lIns="176635" tIns="88317" rIns="176635" bIns="88317">
            <a:spAutoFit/>
          </a:bodyPr>
          <a:lstStyle/>
          <a:p>
            <a:r>
              <a:rPr lang="fa-IR" sz="2500" kern="1200" dirty="0" smtClean="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rPr>
              <a:t> مساحت </a:t>
            </a:r>
            <a:r>
              <a:rPr lang="fa-IR" sz="2500" kern="1200" baseline="0" dirty="0" smtClean="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rPr>
              <a:t>در صفحه</a:t>
            </a:r>
            <a:endParaRPr lang="en-US" sz="2500" dirty="0">
              <a:cs typeface="B Nazanin" pitchFamily="2" charset="-7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29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3520"/>
            <a:ext cx="8229600" cy="4224233"/>
          </a:xfrm>
          <a:prstGeom prst="rect">
            <a:avLst/>
          </a:prstGeom>
        </p:spPr>
        <p:txBody>
          <a:bodyPr vert="eaVert" lIns="176635" tIns="88317" rIns="176635" bIns="8831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503F1C8C-D14B-4F74-831A-C817407F9201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32594"/>
            <a:ext cx="2895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B0ED117F-D735-4C66-8D8A-A5889C3A6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6330"/>
            <a:ext cx="2057400" cy="546142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330"/>
            <a:ext cx="6019800" cy="5461423"/>
          </a:xfrm>
          <a:prstGeom prst="rect">
            <a:avLst/>
          </a:prstGeom>
        </p:spPr>
        <p:txBody>
          <a:bodyPr vert="eaVert" lIns="176635" tIns="88317" rIns="176635" bIns="8831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503F1C8C-D14B-4F74-831A-C817407F9201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32594"/>
            <a:ext cx="2895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B0ED117F-D735-4C66-8D8A-A5889C3A6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29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520"/>
            <a:ext cx="8229600" cy="4224233"/>
          </a:xfrm>
          <a:prstGeom prst="rect">
            <a:avLst/>
          </a:prstGeom>
        </p:spPr>
        <p:txBody>
          <a:bodyPr lIns="176635" tIns="88317" rIns="176635" bIns="8831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503F1C8C-D14B-4F74-831A-C817407F9201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32594"/>
            <a:ext cx="2895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B0ED117F-D735-4C66-8D8A-A5889C3A6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3108"/>
            <a:ext cx="7772400" cy="127127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2933"/>
            <a:ext cx="7772400" cy="1400175"/>
          </a:xfrm>
          <a:prstGeom prst="rect">
            <a:avLst/>
          </a:prstGeom>
        </p:spPr>
        <p:txBody>
          <a:bodyPr lIns="176635" tIns="88317" rIns="176635" bIns="88317"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40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881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321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6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0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43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084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24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503F1C8C-D14B-4F74-831A-C817407F9201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32594"/>
            <a:ext cx="2895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B0ED117F-D735-4C66-8D8A-A5889C3A6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29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520"/>
            <a:ext cx="4038600" cy="4224233"/>
          </a:xfrm>
          <a:prstGeom prst="rect">
            <a:avLst/>
          </a:prstGeom>
        </p:spPr>
        <p:txBody>
          <a:bodyPr lIns="176635" tIns="88317" rIns="176635" bIns="88317"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520"/>
            <a:ext cx="4038600" cy="4224233"/>
          </a:xfrm>
          <a:prstGeom prst="rect">
            <a:avLst/>
          </a:prstGeom>
        </p:spPr>
        <p:txBody>
          <a:bodyPr lIns="176635" tIns="88317" rIns="176635" bIns="88317"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503F1C8C-D14B-4F74-831A-C817407F9201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932594"/>
            <a:ext cx="2895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B0ED117F-D735-4C66-8D8A-A5889C3A6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29"/>
            <a:ext cx="82296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32774"/>
            <a:ext cx="4040187" cy="597111"/>
          </a:xfrm>
          <a:prstGeom prst="rect">
            <a:avLst/>
          </a:prstGeom>
        </p:spPr>
        <p:txBody>
          <a:bodyPr lIns="176635" tIns="88317" rIns="176635" bIns="88317" anchor="b"/>
          <a:lstStyle>
            <a:lvl1pPr marL="0" indent="0">
              <a:buNone/>
              <a:defRPr sz="2300" b="1"/>
            </a:lvl1pPr>
            <a:lvl2pPr marL="444059" indent="0">
              <a:buNone/>
              <a:defRPr sz="1900" b="1"/>
            </a:lvl2pPr>
            <a:lvl3pPr marL="888118" indent="0">
              <a:buNone/>
              <a:defRPr sz="1700" b="1"/>
            </a:lvl3pPr>
            <a:lvl4pPr marL="1332178" indent="0">
              <a:buNone/>
              <a:defRPr sz="1500" b="1"/>
            </a:lvl4pPr>
            <a:lvl5pPr marL="1776239" indent="0">
              <a:buNone/>
              <a:defRPr sz="1500" b="1"/>
            </a:lvl5pPr>
            <a:lvl6pPr marL="2220298" indent="0">
              <a:buNone/>
              <a:defRPr sz="1500" b="1"/>
            </a:lvl6pPr>
            <a:lvl7pPr marL="2664357" indent="0">
              <a:buNone/>
              <a:defRPr sz="1500" b="1"/>
            </a:lvl7pPr>
            <a:lvl8pPr marL="3108416" indent="0">
              <a:buNone/>
              <a:defRPr sz="1500" b="1"/>
            </a:lvl8pPr>
            <a:lvl9pPr marL="355247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29884"/>
            <a:ext cx="4040187" cy="3687869"/>
          </a:xfrm>
          <a:prstGeom prst="rect">
            <a:avLst/>
          </a:prstGeom>
        </p:spPr>
        <p:txBody>
          <a:bodyPr lIns="176635" tIns="88317" rIns="176635" bIns="8831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32774"/>
            <a:ext cx="4041775" cy="597111"/>
          </a:xfrm>
          <a:prstGeom prst="rect">
            <a:avLst/>
          </a:prstGeom>
        </p:spPr>
        <p:txBody>
          <a:bodyPr lIns="176635" tIns="88317" rIns="176635" bIns="88317" anchor="b"/>
          <a:lstStyle>
            <a:lvl1pPr marL="0" indent="0">
              <a:buNone/>
              <a:defRPr sz="2300" b="1"/>
            </a:lvl1pPr>
            <a:lvl2pPr marL="444059" indent="0">
              <a:buNone/>
              <a:defRPr sz="1900" b="1"/>
            </a:lvl2pPr>
            <a:lvl3pPr marL="888118" indent="0">
              <a:buNone/>
              <a:defRPr sz="1700" b="1"/>
            </a:lvl3pPr>
            <a:lvl4pPr marL="1332178" indent="0">
              <a:buNone/>
              <a:defRPr sz="1500" b="1"/>
            </a:lvl4pPr>
            <a:lvl5pPr marL="1776239" indent="0">
              <a:buNone/>
              <a:defRPr sz="1500" b="1"/>
            </a:lvl5pPr>
            <a:lvl6pPr marL="2220298" indent="0">
              <a:buNone/>
              <a:defRPr sz="1500" b="1"/>
            </a:lvl6pPr>
            <a:lvl7pPr marL="2664357" indent="0">
              <a:buNone/>
              <a:defRPr sz="1500" b="1"/>
            </a:lvl7pPr>
            <a:lvl8pPr marL="3108416" indent="0">
              <a:buNone/>
              <a:defRPr sz="1500" b="1"/>
            </a:lvl8pPr>
            <a:lvl9pPr marL="355247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9884"/>
            <a:ext cx="4041775" cy="3687869"/>
          </a:xfrm>
          <a:prstGeom prst="rect">
            <a:avLst/>
          </a:prstGeom>
        </p:spPr>
        <p:txBody>
          <a:bodyPr lIns="176635" tIns="88317" rIns="176635" bIns="8831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503F1C8C-D14B-4F74-831A-C817407F9201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932594"/>
            <a:ext cx="2895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B0ED117F-D735-4C66-8D8A-A5889C3A6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29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503F1C8C-D14B-4F74-831A-C817407F9201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932594"/>
            <a:ext cx="2895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B0ED117F-D735-4C66-8D8A-A5889C3A6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503F1C8C-D14B-4F74-831A-C817407F9201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932594"/>
            <a:ext cx="2895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B0ED117F-D735-4C66-8D8A-A5889C3A6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48"/>
            <a:ext cx="3008313" cy="1084580"/>
          </a:xfrm>
          <a:prstGeom prst="rect">
            <a:avLst/>
          </a:prstGeo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4849"/>
            <a:ext cx="5111751" cy="5462905"/>
          </a:xfrm>
          <a:prstGeom prst="rect">
            <a:avLst/>
          </a:prstGeom>
        </p:spPr>
        <p:txBody>
          <a:bodyPr lIns="176635" tIns="88317" rIns="176635" bIns="88317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39429"/>
            <a:ext cx="3008313" cy="4378325"/>
          </a:xfrm>
          <a:prstGeom prst="rect">
            <a:avLst/>
          </a:prstGeom>
        </p:spPr>
        <p:txBody>
          <a:bodyPr lIns="176635" tIns="88317" rIns="176635" bIns="88317"/>
          <a:lstStyle>
            <a:lvl1pPr marL="0" indent="0">
              <a:buNone/>
              <a:defRPr sz="1400"/>
            </a:lvl1pPr>
            <a:lvl2pPr marL="444059" indent="0">
              <a:buNone/>
              <a:defRPr sz="1200"/>
            </a:lvl2pPr>
            <a:lvl3pPr marL="888118" indent="0">
              <a:buNone/>
              <a:defRPr sz="1000"/>
            </a:lvl3pPr>
            <a:lvl4pPr marL="1332178" indent="0">
              <a:buNone/>
              <a:defRPr sz="1000"/>
            </a:lvl4pPr>
            <a:lvl5pPr marL="1776239" indent="0">
              <a:buNone/>
              <a:defRPr sz="1000"/>
            </a:lvl5pPr>
            <a:lvl6pPr marL="2220298" indent="0">
              <a:buNone/>
              <a:defRPr sz="1000"/>
            </a:lvl6pPr>
            <a:lvl7pPr marL="2664357" indent="0">
              <a:buNone/>
              <a:defRPr sz="1000"/>
            </a:lvl7pPr>
            <a:lvl8pPr marL="3108416" indent="0">
              <a:buNone/>
              <a:defRPr sz="1000"/>
            </a:lvl8pPr>
            <a:lvl9pPr marL="355247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503F1C8C-D14B-4F74-831A-C817407F9201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932594"/>
            <a:ext cx="2895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B0ED117F-D735-4C66-8D8A-A5889C3A6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480562"/>
            <a:ext cx="5486400" cy="528955"/>
          </a:xfrm>
          <a:prstGeom prst="rect">
            <a:avLst/>
          </a:prstGeo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571924"/>
            <a:ext cx="5486400" cy="3840480"/>
          </a:xfrm>
          <a:prstGeom prst="rect">
            <a:avLst/>
          </a:prstGeom>
        </p:spPr>
        <p:txBody>
          <a:bodyPr lIns="176635" tIns="88317" rIns="176635" bIns="88317"/>
          <a:lstStyle>
            <a:lvl1pPr marL="0" indent="0">
              <a:buNone/>
              <a:defRPr sz="3100"/>
            </a:lvl1pPr>
            <a:lvl2pPr marL="444059" indent="0">
              <a:buNone/>
              <a:defRPr sz="2700"/>
            </a:lvl2pPr>
            <a:lvl3pPr marL="888118" indent="0">
              <a:buNone/>
              <a:defRPr sz="2300"/>
            </a:lvl3pPr>
            <a:lvl4pPr marL="1332178" indent="0">
              <a:buNone/>
              <a:defRPr sz="1900"/>
            </a:lvl4pPr>
            <a:lvl5pPr marL="1776239" indent="0">
              <a:buNone/>
              <a:defRPr sz="1900"/>
            </a:lvl5pPr>
            <a:lvl6pPr marL="2220298" indent="0">
              <a:buNone/>
              <a:defRPr sz="1900"/>
            </a:lvl6pPr>
            <a:lvl7pPr marL="2664357" indent="0">
              <a:buNone/>
              <a:defRPr sz="1900"/>
            </a:lvl7pPr>
            <a:lvl8pPr marL="3108416" indent="0">
              <a:buNone/>
              <a:defRPr sz="1900"/>
            </a:lvl8pPr>
            <a:lvl9pPr marL="355247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009515"/>
            <a:ext cx="5486400" cy="751205"/>
          </a:xfrm>
          <a:prstGeom prst="rect">
            <a:avLst/>
          </a:prstGeom>
        </p:spPr>
        <p:txBody>
          <a:bodyPr lIns="176635" tIns="88317" rIns="176635" bIns="88317"/>
          <a:lstStyle>
            <a:lvl1pPr marL="0" indent="0">
              <a:buNone/>
              <a:defRPr sz="1400"/>
            </a:lvl1pPr>
            <a:lvl2pPr marL="444059" indent="0">
              <a:buNone/>
              <a:defRPr sz="1200"/>
            </a:lvl2pPr>
            <a:lvl3pPr marL="888118" indent="0">
              <a:buNone/>
              <a:defRPr sz="1000"/>
            </a:lvl3pPr>
            <a:lvl4pPr marL="1332178" indent="0">
              <a:buNone/>
              <a:defRPr sz="1000"/>
            </a:lvl4pPr>
            <a:lvl5pPr marL="1776239" indent="0">
              <a:buNone/>
              <a:defRPr sz="1000"/>
            </a:lvl5pPr>
            <a:lvl6pPr marL="2220298" indent="0">
              <a:buNone/>
              <a:defRPr sz="1000"/>
            </a:lvl6pPr>
            <a:lvl7pPr marL="2664357" indent="0">
              <a:buNone/>
              <a:defRPr sz="1000"/>
            </a:lvl7pPr>
            <a:lvl8pPr marL="3108416" indent="0">
              <a:buNone/>
              <a:defRPr sz="1000"/>
            </a:lvl8pPr>
            <a:lvl9pPr marL="355247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503F1C8C-D14B-4F74-831A-C817407F9201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932594"/>
            <a:ext cx="2895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932594"/>
            <a:ext cx="2133600" cy="340783"/>
          </a:xfrm>
          <a:prstGeom prst="rect">
            <a:avLst/>
          </a:prstGeom>
        </p:spPr>
        <p:txBody>
          <a:bodyPr lIns="176635" tIns="88317" rIns="176635" bIns="88317"/>
          <a:lstStyle/>
          <a:p>
            <a:fld id="{B0ED117F-D735-4C66-8D8A-A5889C3A6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6046" y="255897"/>
            <a:ext cx="8231909" cy="1067362"/>
          </a:xfrm>
          <a:prstGeom prst="rect">
            <a:avLst/>
          </a:prstGeom>
        </p:spPr>
        <p:txBody>
          <a:bodyPr vert="horz" lIns="176635" tIns="88317" rIns="176635" bIns="883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8118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044" indent="-333044" algn="l" defTabSz="88811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1596" indent="-277537" algn="l" defTabSz="88811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148" indent="-222030" algn="l" defTabSz="88811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209" indent="-222030" algn="l" defTabSz="88811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268" indent="-222030" algn="l" defTabSz="88811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328" indent="-222030" algn="l" defTabSz="88811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387" indent="-222030" algn="l" defTabSz="88811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0446" indent="-222030" algn="l" defTabSz="88811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74505" indent="-222030" algn="l" defTabSz="88811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1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4059" algn="l" defTabSz="8881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18" algn="l" defTabSz="8881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178" algn="l" defTabSz="8881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239" algn="l" defTabSz="8881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20298" algn="l" defTabSz="8881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64357" algn="l" defTabSz="8881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08416" algn="l" defTabSz="8881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52475" algn="l" defTabSz="8881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Word_97_-_2003_Document3.doc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Microsoft_Office_Word_97_-_2003_Document5.doc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2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Microsoft_Office_Word_97_-_2003_Document4.doc"/><Relationship Id="rId9" Type="http://schemas.openxmlformats.org/officeDocument/2006/relationships/oleObject" Target="../embeddings/oleObject5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6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Microsoft_Office_Word_97_-_2003_Document6.doc"/><Relationship Id="rId9" Type="http://schemas.openxmlformats.org/officeDocument/2006/relationships/oleObject" Target="../embeddings/oleObject6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8.bin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67.bin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Microsoft_Office_Word_97_-_2003_Document7.doc"/><Relationship Id="rId9" Type="http://schemas.openxmlformats.org/officeDocument/2006/relationships/oleObject" Target="../embeddings/oleObject7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10" Type="http://schemas.openxmlformats.org/officeDocument/2006/relationships/oleObject" Target="../embeddings/Microsoft_Office_Word_97_-_2003_Document9.doc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Microsoft_Office_Word_97_-_2003_Document8.doc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Word_97_-_2003_Document11.doc"/><Relationship Id="rId13" Type="http://schemas.openxmlformats.org/officeDocument/2006/relationships/oleObject" Target="../embeddings/oleObject87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Microsoft_Office_Word_97_-_2003_Document10.doc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Microsoft_Office_Word_97_-_2003_Document12.doc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3.bin"/><Relationship Id="rId14" Type="http://schemas.openxmlformats.org/officeDocument/2006/relationships/oleObject" Target="../embeddings/oleObject8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Word_97_-_2003_Document14.doc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Microsoft_Office_Word_97_-_2003_Document1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oleObject" Target="../embeddings/Microsoft_Office_Word_97_-_2003_Document15.doc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oleObject" Target="../embeddings/oleObject101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95.bin"/><Relationship Id="rId12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4.bin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3.bin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Microsoft_Office_Word_97_-_2003_Document16.doc"/><Relationship Id="rId9" Type="http://schemas.openxmlformats.org/officeDocument/2006/relationships/oleObject" Target="../embeddings/oleObject97.bin"/><Relationship Id="rId14" Type="http://schemas.openxmlformats.org/officeDocument/2006/relationships/oleObject" Target="../embeddings/oleObject10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oleObject" Target="../embeddings/oleObject109.bin"/><Relationship Id="rId3" Type="http://schemas.openxmlformats.org/officeDocument/2006/relationships/tags" Target="../tags/tag3.xml"/><Relationship Id="rId7" Type="http://schemas.openxmlformats.org/officeDocument/2006/relationships/oleObject" Target="../embeddings/oleObject104.bin"/><Relationship Id="rId12" Type="http://schemas.openxmlformats.org/officeDocument/2006/relationships/oleObject" Target="../embeddings/oleObject108.bin"/><Relationship Id="rId17" Type="http://schemas.openxmlformats.org/officeDocument/2006/relationships/oleObject" Target="../embeddings/oleObject113.bin"/><Relationship Id="rId2" Type="http://schemas.openxmlformats.org/officeDocument/2006/relationships/tags" Target="../tags/tag2.xml"/><Relationship Id="rId16" Type="http://schemas.openxmlformats.org/officeDocument/2006/relationships/oleObject" Target="../embeddings/oleObject112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3.bin"/><Relationship Id="rId11" Type="http://schemas.openxmlformats.org/officeDocument/2006/relationships/oleObject" Target="../embeddings/oleObject107.bin"/><Relationship Id="rId5" Type="http://schemas.openxmlformats.org/officeDocument/2006/relationships/notesSlide" Target="../notesSlides/notesSlide18.xml"/><Relationship Id="rId15" Type="http://schemas.openxmlformats.org/officeDocument/2006/relationships/oleObject" Target="../embeddings/oleObject111.bin"/><Relationship Id="rId10" Type="http://schemas.openxmlformats.org/officeDocument/2006/relationships/oleObject" Target="../embeddings/oleObject106.bin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Microsoft_Office_Word_97_-_2003_Document17.doc"/><Relationship Id="rId14" Type="http://schemas.openxmlformats.org/officeDocument/2006/relationships/oleObject" Target="../embeddings/oleObject11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oleObject" Target="../embeddings/oleObject118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Microsoft_Office_Word_97_-_2003_Document19.doc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Microsoft_Office_Word_97_-_2003_Document18.doc"/><Relationship Id="rId11" Type="http://schemas.openxmlformats.org/officeDocument/2006/relationships/oleObject" Target="../embeddings/Microsoft_Office_Word_97_-_2003_Document22.doc"/><Relationship Id="rId5" Type="http://schemas.openxmlformats.org/officeDocument/2006/relationships/oleObject" Target="../embeddings/oleObject115.bin"/><Relationship Id="rId10" Type="http://schemas.openxmlformats.org/officeDocument/2006/relationships/oleObject" Target="../embeddings/Microsoft_Office_Word_97_-_2003_Document21.doc"/><Relationship Id="rId4" Type="http://schemas.openxmlformats.org/officeDocument/2006/relationships/oleObject" Target="../embeddings/oleObject114.bin"/><Relationship Id="rId9" Type="http://schemas.openxmlformats.org/officeDocument/2006/relationships/oleObject" Target="../embeddings/Microsoft_Office_Word_97_-_2003_Document20.doc"/><Relationship Id="rId14" Type="http://schemas.openxmlformats.org/officeDocument/2006/relationships/oleObject" Target="../embeddings/oleObject11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Word_97_-_2003_Document26.doc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Microsoft_Office_Word_97_-_2003_Document25.doc"/><Relationship Id="rId2" Type="http://schemas.openxmlformats.org/officeDocument/2006/relationships/tags" Target="../tags/tag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Microsoft_Office_Word_97_-_2003_Document24.doc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Microsoft_Office_Word_97_-_2003_Document23.doc"/><Relationship Id="rId10" Type="http://schemas.openxmlformats.org/officeDocument/2006/relationships/oleObject" Target="../embeddings/Microsoft_Office_Word_97_-_2003_Document27.doc"/><Relationship Id="rId4" Type="http://schemas.openxmlformats.org/officeDocument/2006/relationships/notesSlide" Target="../notesSlides/notesSlide20.xml"/><Relationship Id="rId9" Type="http://schemas.openxmlformats.org/officeDocument/2006/relationships/oleObject" Target="../embeddings/oleObject12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Microsoft_Office_Word_97_-_2003_Document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Microsoft_Office_Word_97_-_2003_Document30.doc"/><Relationship Id="rId5" Type="http://schemas.openxmlformats.org/officeDocument/2006/relationships/oleObject" Target="../embeddings/Microsoft_Office_Word_97_-_2003_Document29.doc"/><Relationship Id="rId4" Type="http://schemas.openxmlformats.org/officeDocument/2006/relationships/oleObject" Target="../embeddings/Microsoft_Office_Word_97_-_2003_Document28.doc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Word_97_-_2003_Document36.doc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Microsoft_Office_Word_97_-_2003_Document3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Microsoft_Office_Word_97_-_2003_Document34.doc"/><Relationship Id="rId5" Type="http://schemas.openxmlformats.org/officeDocument/2006/relationships/oleObject" Target="../embeddings/Microsoft_Office_Word_97_-_2003_Document33.doc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Microsoft_Office_Word_97_-_2003_Document32.doc"/><Relationship Id="rId9" Type="http://schemas.openxmlformats.org/officeDocument/2006/relationships/oleObject" Target="../embeddings/Microsoft_Office_Word_97_-_2003_Document37.doc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Word_97_-_2003_Document42.doc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Microsoft_Office_Word_97_-_2003_Document4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Microsoft_Office_Word_97_-_2003_Document40.doc"/><Relationship Id="rId5" Type="http://schemas.openxmlformats.org/officeDocument/2006/relationships/oleObject" Target="../embeddings/Microsoft_Office_Word_97_-_2003_Document39.doc"/><Relationship Id="rId4" Type="http://schemas.openxmlformats.org/officeDocument/2006/relationships/oleObject" Target="../embeddings/Microsoft_Office_Word_97_-_2003_Document38.doc"/><Relationship Id="rId9" Type="http://schemas.openxmlformats.org/officeDocument/2006/relationships/oleObject" Target="../embeddings/oleObject12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oleObject" Target="../embeddings/oleObject132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28.bin"/><Relationship Id="rId12" Type="http://schemas.openxmlformats.org/officeDocument/2006/relationships/oleObject" Target="../embeddings/Microsoft_Office_Word_97_-_2003_Document44.doc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5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27.bin"/><Relationship Id="rId11" Type="http://schemas.openxmlformats.org/officeDocument/2006/relationships/oleObject" Target="../embeddings/Microsoft_Office_Word_97_-_2003_Document43.doc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4.bin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5.bin"/><Relationship Id="rId9" Type="http://schemas.openxmlformats.org/officeDocument/2006/relationships/oleObject" Target="../embeddings/oleObject130.bin"/><Relationship Id="rId14" Type="http://schemas.openxmlformats.org/officeDocument/2006/relationships/oleObject" Target="../embeddings/oleObject13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38.bin"/><Relationship Id="rId5" Type="http://schemas.openxmlformats.org/officeDocument/2006/relationships/oleObject" Target="../embeddings/oleObject137.bin"/><Relationship Id="rId10" Type="http://schemas.openxmlformats.org/officeDocument/2006/relationships/oleObject" Target="../embeddings/oleObject142.bin"/><Relationship Id="rId4" Type="http://schemas.openxmlformats.org/officeDocument/2006/relationships/oleObject" Target="../embeddings/oleObject136.bin"/><Relationship Id="rId9" Type="http://schemas.openxmlformats.org/officeDocument/2006/relationships/oleObject" Target="../embeddings/oleObject14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Microsoft_Office_Word_97_-_2003_Document4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45.bin"/><Relationship Id="rId5" Type="http://schemas.openxmlformats.org/officeDocument/2006/relationships/oleObject" Target="../embeddings/oleObject144.bin"/><Relationship Id="rId4" Type="http://schemas.openxmlformats.org/officeDocument/2006/relationships/oleObject" Target="../embeddings/oleObject143.bin"/><Relationship Id="rId9" Type="http://schemas.openxmlformats.org/officeDocument/2006/relationships/oleObject" Target="../embeddings/oleObject14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49.bin"/><Relationship Id="rId5" Type="http://schemas.openxmlformats.org/officeDocument/2006/relationships/oleObject" Target="../embeddings/Microsoft_Office_Word_97_-_2003_Document46.doc"/><Relationship Id="rId10" Type="http://schemas.openxmlformats.org/officeDocument/2006/relationships/oleObject" Target="../embeddings/Microsoft_Office_Word_97_-_2003_Document47.doc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14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oleObject" Target="../embeddings/oleObject158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52.bin"/><Relationship Id="rId12" Type="http://schemas.openxmlformats.org/officeDocument/2006/relationships/oleObject" Target="../embeddings/oleObject1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51.bin"/><Relationship Id="rId11" Type="http://schemas.openxmlformats.org/officeDocument/2006/relationships/oleObject" Target="../embeddings/oleObject156.bin"/><Relationship Id="rId5" Type="http://schemas.openxmlformats.org/officeDocument/2006/relationships/image" Target="../media/image155.wmf"/><Relationship Id="rId10" Type="http://schemas.openxmlformats.org/officeDocument/2006/relationships/oleObject" Target="../embeddings/oleObject155.bin"/><Relationship Id="rId4" Type="http://schemas.openxmlformats.org/officeDocument/2006/relationships/oleObject" Target="../embeddings/Microsoft_Office_Word_97_-_2003_Document48.doc"/><Relationship Id="rId9" Type="http://schemas.openxmlformats.org/officeDocument/2006/relationships/oleObject" Target="../embeddings/oleObject154.bin"/><Relationship Id="rId14" Type="http://schemas.openxmlformats.org/officeDocument/2006/relationships/oleObject" Target="../embeddings/Microsoft_Office_Word_97_-_2003_Document49.doc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60.bin"/><Relationship Id="rId11" Type="http://schemas.openxmlformats.org/officeDocument/2006/relationships/oleObject" Target="../embeddings/Microsoft_Office_Word_97_-_2003_Document51.doc"/><Relationship Id="rId5" Type="http://schemas.openxmlformats.org/officeDocument/2006/relationships/oleObject" Target="../embeddings/oleObject159.bin"/><Relationship Id="rId10" Type="http://schemas.openxmlformats.org/officeDocument/2006/relationships/oleObject" Target="../embeddings/oleObject164.bin"/><Relationship Id="rId4" Type="http://schemas.openxmlformats.org/officeDocument/2006/relationships/oleObject" Target="../embeddings/Microsoft_Office_Word_97_-_2003_Document50.doc"/><Relationship Id="rId9" Type="http://schemas.openxmlformats.org/officeDocument/2006/relationships/oleObject" Target="../embeddings/oleObject16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Microsoft_Office_Word_97_-_2003_Document5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65.bin"/><Relationship Id="rId5" Type="http://schemas.openxmlformats.org/officeDocument/2006/relationships/oleObject" Target="../embeddings/Microsoft_Office_Word_97_-_2003_Document53.doc"/><Relationship Id="rId4" Type="http://schemas.openxmlformats.org/officeDocument/2006/relationships/oleObject" Target="../embeddings/Microsoft_Office_Word_97_-_2003_Document52.doc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1"/>
          <p:cNvGraphicFramePr>
            <a:graphicFrameLocks noChangeAspect="1"/>
          </p:cNvGraphicFramePr>
          <p:nvPr/>
        </p:nvGraphicFramePr>
        <p:xfrm>
          <a:off x="349252" y="1057261"/>
          <a:ext cx="5951682" cy="2996692"/>
        </p:xfrm>
        <a:graphic>
          <a:graphicData uri="http://schemas.openxmlformats.org/presentationml/2006/ole">
            <p:oleObj spid="_x0000_s104461" name="Equation" r:id="rId4" imgW="3276360" imgH="1396800" progId="Equation.DSMT4">
              <p:embed/>
            </p:oleObj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6439478" y="2069066"/>
          <a:ext cx="1431636" cy="1633028"/>
        </p:xfrm>
        <a:graphic>
          <a:graphicData uri="http://schemas.openxmlformats.org/presentationml/2006/ole">
            <p:oleObj spid="_x0000_s104462" name="Equation" r:id="rId5" imgW="787320" imgH="761760" progId="Equation.DSMT4">
              <p:embed/>
            </p:oleObj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2389909" y="4148231"/>
          <a:ext cx="3024909" cy="2097685"/>
        </p:xfrm>
        <a:graphic>
          <a:graphicData uri="http://schemas.openxmlformats.org/presentationml/2006/ole">
            <p:oleObj spid="_x0000_s104463" name="Equation" r:id="rId6" imgW="1663560" imgH="977760" progId="Equation.DSMT4">
              <p:embed/>
            </p:oleObj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/>
        </p:nvGraphicFramePr>
        <p:xfrm>
          <a:off x="7620000" y="4387293"/>
          <a:ext cx="969818" cy="1498345"/>
        </p:xfrm>
        <a:graphic>
          <a:graphicData uri="http://schemas.openxmlformats.org/presentationml/2006/ole">
            <p:oleObj spid="_x0000_s104464" name="Equation" r:id="rId7" imgW="533160" imgH="698400" progId="Equation.DSMT4">
              <p:embed/>
            </p:oleObj>
          </a:graphicData>
        </a:graphic>
      </p:graphicFrame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2337955" y="4181901"/>
            <a:ext cx="513773" cy="48677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gamma/>
                  <a:tint val="66667"/>
                  <a:invGamma/>
                  <a:alpha val="30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horz" wrap="square" lIns="176635" tIns="88317" rIns="176635" bIns="88317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64523" y="4781238"/>
            <a:ext cx="1798204" cy="501524"/>
          </a:xfrm>
          <a:prstGeom prst="rect">
            <a:avLst/>
          </a:prstGeom>
          <a:gradFill rotWithShape="1">
            <a:gsLst>
              <a:gs pos="0">
                <a:srgbClr val="FF0000">
                  <a:alpha val="19000"/>
                </a:srgbClr>
              </a:gs>
              <a:gs pos="100000">
                <a:srgbClr val="FF0000">
                  <a:gamma/>
                  <a:tint val="69020"/>
                  <a:invGamma/>
                  <a:alpha val="19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176635" tIns="88317" rIns="176635" bIns="88317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1766346" rtl="1" fontAlgn="base">
              <a:spcBef>
                <a:spcPct val="0"/>
              </a:spcBef>
              <a:spcAft>
                <a:spcPts val="1932"/>
              </a:spcAft>
            </a:pPr>
            <a:r>
              <a:rPr lang="ar-SA" sz="2100" dirty="0" smtClean="0">
                <a:latin typeface="Arial" pitchFamily="34" charset="0"/>
                <a:ea typeface="Arial" pitchFamily="34" charset="0"/>
                <a:cs typeface="B Nazanin" pitchFamily="2" charset="-78"/>
              </a:rPr>
              <a:t>متغیرهای وابسته</a:t>
            </a:r>
            <a:endParaRPr lang="en-US" sz="3500" dirty="0" smtClean="0"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4488296" y="4148231"/>
            <a:ext cx="262658" cy="46549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48DD4">
                  <a:alpha val="30000"/>
                </a:srgbClr>
              </a:gs>
              <a:gs pos="100000">
                <a:srgbClr val="548DD4">
                  <a:gamma/>
                  <a:tint val="66667"/>
                  <a:invGamma/>
                  <a:alpha val="30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horz" wrap="square" lIns="176635" tIns="88317" rIns="176635" bIns="88317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648615" y="4414229"/>
            <a:ext cx="1627909" cy="501524"/>
          </a:xfrm>
          <a:prstGeom prst="rect">
            <a:avLst/>
          </a:prstGeom>
          <a:gradFill rotWithShape="1">
            <a:gsLst>
              <a:gs pos="0">
                <a:srgbClr val="548DD4">
                  <a:alpha val="19000"/>
                </a:srgbClr>
              </a:gs>
              <a:gs pos="100000">
                <a:srgbClr val="548DD4">
                  <a:gamma/>
                  <a:tint val="69020"/>
                  <a:invGamma/>
                  <a:alpha val="19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176635" tIns="88317" rIns="176635" bIns="88317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1766346" rtl="1" fontAlgn="base">
              <a:spcBef>
                <a:spcPct val="0"/>
              </a:spcBef>
              <a:spcAft>
                <a:spcPts val="1932"/>
              </a:spcAft>
            </a:pPr>
            <a:r>
              <a:rPr lang="ar-SA" sz="2100" dirty="0" smtClean="0">
                <a:latin typeface="Arial" pitchFamily="34" charset="0"/>
                <a:ea typeface="Arial" pitchFamily="34" charset="0"/>
                <a:cs typeface="B Nazanin" pitchFamily="2" charset="-78"/>
              </a:rPr>
              <a:t>متغیرهای آزاد</a:t>
            </a:r>
            <a:endParaRPr lang="en-US" sz="3500" dirty="0" smtClean="0">
              <a:latin typeface="Arial" pitchFamily="34" charset="0"/>
              <a:cs typeface="B Nazanin" pitchFamily="2" charset="-78"/>
            </a:endParaRPr>
          </a:p>
        </p:txBody>
      </p:sp>
      <p:cxnSp>
        <p:nvCxnSpPr>
          <p:cNvPr id="33" name="AutoShape 10"/>
          <p:cNvCxnSpPr>
            <a:cxnSpLocks noChangeShapeType="1"/>
          </p:cNvCxnSpPr>
          <p:nvPr/>
        </p:nvCxnSpPr>
        <p:spPr bwMode="auto">
          <a:xfrm>
            <a:off x="4877955" y="4781239"/>
            <a:ext cx="536864" cy="0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7260000">
            <a:off x="418765" y="3246350"/>
            <a:ext cx="6006852" cy="2951307"/>
            <a:chOff x="501650" y="495300"/>
            <a:chExt cx="2832100" cy="1623219"/>
          </a:xfrm>
        </p:grpSpPr>
        <p:sp>
          <p:nvSpPr>
            <p:cNvPr id="27" name="Freeform 26"/>
            <p:cNvSpPr/>
            <p:nvPr/>
          </p:nvSpPr>
          <p:spPr>
            <a:xfrm>
              <a:off x="501650" y="495300"/>
              <a:ext cx="2832100" cy="1365250"/>
            </a:xfrm>
            <a:custGeom>
              <a:avLst/>
              <a:gdLst>
                <a:gd name="connsiteX0" fmla="*/ 133350 w 2832100"/>
                <a:gd name="connsiteY0" fmla="*/ 1365250 h 1365250"/>
                <a:gd name="connsiteX1" fmla="*/ 0 w 2832100"/>
                <a:gd name="connsiteY1" fmla="*/ 304800 h 1365250"/>
                <a:gd name="connsiteX2" fmla="*/ 2686050 w 2832100"/>
                <a:gd name="connsiteY2" fmla="*/ 0 h 1365250"/>
                <a:gd name="connsiteX3" fmla="*/ 2832100 w 2832100"/>
                <a:gd name="connsiteY3" fmla="*/ 1047750 h 1365250"/>
                <a:gd name="connsiteX4" fmla="*/ 133350 w 2832100"/>
                <a:gd name="connsiteY4" fmla="*/ 1365250 h 136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2100" h="1365250">
                  <a:moveTo>
                    <a:pt x="133350" y="1365250"/>
                  </a:moveTo>
                  <a:lnTo>
                    <a:pt x="0" y="304800"/>
                  </a:lnTo>
                  <a:lnTo>
                    <a:pt x="2686050" y="0"/>
                  </a:lnTo>
                  <a:lnTo>
                    <a:pt x="2832100" y="1047750"/>
                  </a:lnTo>
                  <a:lnTo>
                    <a:pt x="133350" y="1365250"/>
                  </a:lnTo>
                  <a:close/>
                </a:path>
              </a:pathLst>
            </a:custGeom>
            <a:gradFill flip="none" rotWithShape="1">
              <a:gsLst>
                <a:gs pos="33000">
                  <a:schemeClr val="accent1">
                    <a:tint val="66000"/>
                    <a:satMod val="160000"/>
                    <a:alpha val="91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28650" y="1549400"/>
              <a:ext cx="2673350" cy="317500"/>
            </a:xfrm>
            <a:custGeom>
              <a:avLst/>
              <a:gdLst>
                <a:gd name="connsiteX0" fmla="*/ 0 w 2673350"/>
                <a:gd name="connsiteY0" fmla="*/ 317500 h 317500"/>
                <a:gd name="connsiteX1" fmla="*/ 63500 w 2673350"/>
                <a:gd name="connsiteY1" fmla="*/ 317500 h 317500"/>
                <a:gd name="connsiteX2" fmla="*/ 2654300 w 2673350"/>
                <a:gd name="connsiteY2" fmla="*/ 6350 h 317500"/>
                <a:gd name="connsiteX3" fmla="*/ 2673350 w 2673350"/>
                <a:gd name="connsiteY3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3350" h="317500">
                  <a:moveTo>
                    <a:pt x="0" y="317500"/>
                  </a:moveTo>
                  <a:lnTo>
                    <a:pt x="63500" y="317500"/>
                  </a:lnTo>
                  <a:lnTo>
                    <a:pt x="2654300" y="6350"/>
                  </a:lnTo>
                  <a:lnTo>
                    <a:pt x="2673350" y="0"/>
                  </a:lnTo>
                </a:path>
              </a:pathLst>
            </a:custGeom>
            <a:ln w="63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16200000" flipV="1">
              <a:off x="896112" y="1318419"/>
              <a:ext cx="1447800" cy="15240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>
            <a:cxnSpLocks noChangeAspect="1"/>
          </p:cNvCxnSpPr>
          <p:nvPr/>
        </p:nvCxnSpPr>
        <p:spPr>
          <a:xfrm rot="60000" flipV="1">
            <a:off x="3009207" y="3384207"/>
            <a:ext cx="2182091" cy="339401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987636" y="3523639"/>
          <a:ext cx="254000" cy="296302"/>
        </p:xfrm>
        <a:graphic>
          <a:graphicData uri="http://schemas.openxmlformats.org/presentationml/2006/ole">
            <p:oleObj spid="_x0000_s39938" name="Equation" r:id="rId4" imgW="139680" imgH="139680" progId="Equation.DSMT4">
              <p:embed/>
            </p:oleObj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4433454" y="4170116"/>
          <a:ext cx="323273" cy="404048"/>
        </p:xfrm>
        <a:graphic>
          <a:graphicData uri="http://schemas.openxmlformats.org/presentationml/2006/ole">
            <p:oleObj spid="_x0000_s39939" name="Equation" r:id="rId5" imgW="177480" imgH="190440" progId="Equation.DSMT4">
              <p:embed/>
            </p:oleObj>
          </a:graphicData>
        </a:graphic>
      </p:graphicFrame>
      <p:sp>
        <p:nvSpPr>
          <p:cNvPr id="28" name="Freeform 27"/>
          <p:cNvSpPr/>
          <p:nvPr/>
        </p:nvSpPr>
        <p:spPr>
          <a:xfrm>
            <a:off x="3001818" y="2424290"/>
            <a:ext cx="484909" cy="1279486"/>
          </a:xfrm>
          <a:custGeom>
            <a:avLst/>
            <a:gdLst>
              <a:gd name="connsiteX0" fmla="*/ 0 w 266700"/>
              <a:gd name="connsiteY0" fmla="*/ 603250 h 603250"/>
              <a:gd name="connsiteX1" fmla="*/ 266700 w 266700"/>
              <a:gd name="connsiteY1" fmla="*/ 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603250">
                <a:moveTo>
                  <a:pt x="0" y="603250"/>
                </a:moveTo>
                <a:lnTo>
                  <a:pt x="266700" y="0"/>
                </a:lnTo>
              </a:path>
            </a:pathLst>
          </a:cu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3613727" y="2232368"/>
          <a:ext cx="230909" cy="296302"/>
        </p:xfrm>
        <a:graphic>
          <a:graphicData uri="http://schemas.openxmlformats.org/presentationml/2006/ole">
            <p:oleObj spid="_x0000_s39940" name="Equation" r:id="rId6" imgW="126720" imgH="139680" progId="Equation.DSMT4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6650182" y="614491"/>
          <a:ext cx="2147455" cy="673414"/>
        </p:xfrm>
        <a:graphic>
          <a:graphicData uri="http://schemas.openxmlformats.org/presentationml/2006/ole">
            <p:oleObj spid="_x0000_s39942" name="Equation" r:id="rId7" imgW="1180800" imgH="317160" progId="Equation.DSMT4">
              <p:embed/>
            </p:oleObj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4006273" y="1427638"/>
          <a:ext cx="4860636" cy="888906"/>
        </p:xfrm>
        <a:graphic>
          <a:graphicData uri="http://schemas.openxmlformats.org/presentationml/2006/ole">
            <p:oleObj spid="_x0000_s39943" name="Document" r:id="rId8" imgW="2685563" imgH="425414" progId="Word.Document.8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7516091" y="2353583"/>
          <a:ext cx="1316182" cy="430985"/>
        </p:xfrm>
        <a:graphic>
          <a:graphicData uri="http://schemas.openxmlformats.org/presentationml/2006/ole">
            <p:oleObj spid="_x0000_s39944" name="Equation" r:id="rId9" imgW="7236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17818" y="1422587"/>
            <a:ext cx="4849091" cy="48485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017818" y="2327318"/>
            <a:ext cx="4849091" cy="48485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4006273" y="1427638"/>
          <a:ext cx="4860636" cy="888906"/>
        </p:xfrm>
        <a:graphic>
          <a:graphicData uri="http://schemas.openxmlformats.org/presentationml/2006/ole">
            <p:oleObj spid="_x0000_s40966" name="Document" r:id="rId4" imgW="2685563" imgH="425414" progId="Word.Document.8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7516091" y="2353583"/>
          <a:ext cx="1316182" cy="430985"/>
        </p:xfrm>
        <a:graphic>
          <a:graphicData uri="http://schemas.openxmlformats.org/presentationml/2006/ole">
            <p:oleObj spid="_x0000_s40967" name="Equation" r:id="rId5" imgW="723600" imgH="203040" progId="Equation.DSMT4">
              <p:embed/>
            </p:oleObj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3408797" y="627959"/>
          <a:ext cx="5319567" cy="956248"/>
        </p:xfrm>
        <a:graphic>
          <a:graphicData uri="http://schemas.openxmlformats.org/presentationml/2006/ole">
            <p:oleObj spid="_x0000_s40968" name="Document" r:id="rId6" imgW="2929294" imgH="453847" progId="Word.Document.8">
              <p:embed/>
            </p:oleObj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2078182" y="3362019"/>
            <a:ext cx="4849091" cy="484858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186546" y="3362019"/>
          <a:ext cx="2470727" cy="511795"/>
        </p:xfrm>
        <a:graphic>
          <a:graphicData uri="http://schemas.openxmlformats.org/presentationml/2006/ole">
            <p:oleObj spid="_x0000_s40969" name="Equation" r:id="rId7" imgW="1358640" imgH="241200" progId="Equation.DSMT4">
              <p:embed/>
            </p:oleObj>
          </a:graphicData>
        </a:graphic>
      </p:graphicFrame>
      <p:graphicFrame>
        <p:nvGraphicFramePr>
          <p:cNvPr id="40970" name="Object 10"/>
          <p:cNvGraphicFramePr>
            <a:graphicFrameLocks noChangeAspect="1"/>
          </p:cNvGraphicFramePr>
          <p:nvPr/>
        </p:nvGraphicFramePr>
        <p:xfrm>
          <a:off x="877454" y="4171800"/>
          <a:ext cx="2655455" cy="511795"/>
        </p:xfrm>
        <a:graphic>
          <a:graphicData uri="http://schemas.openxmlformats.org/presentationml/2006/ole">
            <p:oleObj spid="_x0000_s40970" name="Equation" r:id="rId8" imgW="1460160" imgH="24120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602182" y="4170116"/>
          <a:ext cx="3717636" cy="511795"/>
        </p:xfrm>
        <a:graphic>
          <a:graphicData uri="http://schemas.openxmlformats.org/presentationml/2006/ole">
            <p:oleObj spid="_x0000_s40971" name="Equation" r:id="rId9" imgW="2044440" imgH="24120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108364" y="4816593"/>
          <a:ext cx="5080000" cy="511795"/>
        </p:xfrm>
        <a:graphic>
          <a:graphicData uri="http://schemas.openxmlformats.org/presentationml/2006/ole">
            <p:oleObj spid="_x0000_s40972" name="Equation" r:id="rId10" imgW="2793960" imgH="241200" progId="Equation.DSMT4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108364" y="5463070"/>
          <a:ext cx="2540000" cy="511795"/>
        </p:xfrm>
        <a:graphic>
          <a:graphicData uri="http://schemas.openxmlformats.org/presentationml/2006/ole">
            <p:oleObj spid="_x0000_s40973" name="Equation" r:id="rId11" imgW="13968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6153727" y="633009"/>
          <a:ext cx="2563091" cy="956248"/>
        </p:xfrm>
        <a:graphic>
          <a:graphicData uri="http://schemas.openxmlformats.org/presentationml/2006/ole">
            <p:oleObj spid="_x0000_s43012" name="Document" r:id="rId4" imgW="1413010" imgH="454567" progId="Word.Document.8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92727" y="3941155"/>
          <a:ext cx="923636" cy="511795"/>
        </p:xfrm>
        <a:graphic>
          <a:graphicData uri="http://schemas.openxmlformats.org/presentationml/2006/ole">
            <p:oleObj spid="_x0000_s43013" name="Equation" r:id="rId5" imgW="507960" imgH="241200" progId="Equation.DSMT4">
              <p:embed/>
            </p:oleObj>
          </a:graphicData>
        </a:graphic>
      </p:graphicFrame>
      <p:graphicFrame>
        <p:nvGraphicFramePr>
          <p:cNvPr id="40970" name="Object 10"/>
          <p:cNvGraphicFramePr>
            <a:graphicFrameLocks noChangeAspect="1"/>
          </p:cNvGraphicFramePr>
          <p:nvPr/>
        </p:nvGraphicFramePr>
        <p:xfrm>
          <a:off x="1720273" y="4547228"/>
          <a:ext cx="7135091" cy="592604"/>
        </p:xfrm>
        <a:graphic>
          <a:graphicData uri="http://schemas.openxmlformats.org/presentationml/2006/ole">
            <p:oleObj spid="_x0000_s43014" name="Equation" r:id="rId6" imgW="3924000" imgH="27936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720273" y="5193705"/>
          <a:ext cx="2840182" cy="592604"/>
        </p:xfrm>
        <a:graphic>
          <a:graphicData uri="http://schemas.openxmlformats.org/presentationml/2006/ole">
            <p:oleObj spid="_x0000_s43015" name="Equation" r:id="rId7" imgW="1562040" imgH="279360" progId="Equation.DSMT4">
              <p:embed/>
            </p:oleObj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1708727" y="3065717"/>
          <a:ext cx="5634182" cy="673414"/>
        </p:xfrm>
        <a:graphic>
          <a:graphicData uri="http://schemas.openxmlformats.org/presentationml/2006/ole">
            <p:oleObj spid="_x0000_s43018" name="Equation" r:id="rId8" imgW="3098520" imgH="317160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720273" y="3900751"/>
          <a:ext cx="3463636" cy="592604"/>
        </p:xfrm>
        <a:graphic>
          <a:graphicData uri="http://schemas.openxmlformats.org/presentationml/2006/ole">
            <p:oleObj spid="_x0000_s43019" name="Equation" r:id="rId9" imgW="1904760" imgH="279360" progId="Equation.DSMT4">
              <p:embed/>
            </p:oleObj>
          </a:graphicData>
        </a:graphic>
      </p:graphicFrame>
      <p:sp>
        <p:nvSpPr>
          <p:cNvPr id="27" name="Freeform 26"/>
          <p:cNvSpPr/>
          <p:nvPr/>
        </p:nvSpPr>
        <p:spPr>
          <a:xfrm>
            <a:off x="1740421" y="567772"/>
            <a:ext cx="2069307" cy="1949485"/>
          </a:xfrm>
          <a:custGeom>
            <a:avLst/>
            <a:gdLst>
              <a:gd name="connsiteX0" fmla="*/ 0 w 940594"/>
              <a:gd name="connsiteY0" fmla="*/ 759619 h 759619"/>
              <a:gd name="connsiteX1" fmla="*/ 109538 w 940594"/>
              <a:gd name="connsiteY1" fmla="*/ 354806 h 759619"/>
              <a:gd name="connsiteX2" fmla="*/ 940594 w 940594"/>
              <a:gd name="connsiteY2" fmla="*/ 0 h 759619"/>
              <a:gd name="connsiteX3" fmla="*/ 840581 w 940594"/>
              <a:gd name="connsiteY3" fmla="*/ 411956 h 759619"/>
              <a:gd name="connsiteX4" fmla="*/ 0 w 940594"/>
              <a:gd name="connsiteY4" fmla="*/ 759619 h 7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594" h="759619">
                <a:moveTo>
                  <a:pt x="0" y="759619"/>
                </a:moveTo>
                <a:lnTo>
                  <a:pt x="109538" y="354806"/>
                </a:lnTo>
                <a:lnTo>
                  <a:pt x="940594" y="0"/>
                </a:lnTo>
                <a:lnTo>
                  <a:pt x="840581" y="411956"/>
                </a:lnTo>
                <a:lnTo>
                  <a:pt x="0" y="759619"/>
                </a:lnTo>
                <a:close/>
              </a:path>
            </a:pathLst>
          </a:custGeom>
          <a:solidFill>
            <a:schemeClr val="accent1">
              <a:lumMod val="7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733435" y="1470197"/>
            <a:ext cx="251460" cy="1042983"/>
          </a:xfrm>
          <a:custGeom>
            <a:avLst/>
            <a:gdLst>
              <a:gd name="connsiteX0" fmla="*/ 0 w 114300"/>
              <a:gd name="connsiteY0" fmla="*/ 406400 h 406400"/>
              <a:gd name="connsiteX1" fmla="*/ 114300 w 114300"/>
              <a:gd name="connsiteY1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" h="406400">
                <a:moveTo>
                  <a:pt x="0" y="406400"/>
                </a:moveTo>
                <a:lnTo>
                  <a:pt x="114300" y="0"/>
                </a:lnTo>
              </a:path>
            </a:pathLst>
          </a:cu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733435" y="1610755"/>
            <a:ext cx="1871980" cy="902426"/>
          </a:xfrm>
          <a:custGeom>
            <a:avLst/>
            <a:gdLst>
              <a:gd name="connsiteX0" fmla="*/ 0 w 114300"/>
              <a:gd name="connsiteY0" fmla="*/ 406400 h 406400"/>
              <a:gd name="connsiteX1" fmla="*/ 114300 w 114300"/>
              <a:gd name="connsiteY1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" h="406400">
                <a:moveTo>
                  <a:pt x="0" y="406400"/>
                </a:moveTo>
                <a:lnTo>
                  <a:pt x="114300" y="0"/>
                </a:lnTo>
              </a:path>
            </a:pathLst>
          </a:cu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729944" y="818334"/>
            <a:ext cx="0" cy="1717256"/>
          </a:xfrm>
          <a:custGeom>
            <a:avLst/>
            <a:gdLst>
              <a:gd name="connsiteX0" fmla="*/ 0 w 0"/>
              <a:gd name="connsiteY0" fmla="*/ 669131 h 669131"/>
              <a:gd name="connsiteX1" fmla="*/ 0 w 0"/>
              <a:gd name="connsiteY1" fmla="*/ 0 h 66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69131">
                <a:moveTo>
                  <a:pt x="0" y="669131"/>
                </a:moveTo>
                <a:lnTo>
                  <a:pt x="0" y="0"/>
                </a:lnTo>
              </a:path>
            </a:pathLst>
          </a:custGeom>
          <a:ln>
            <a:solidFill>
              <a:srgbClr val="19B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724705" y="1405012"/>
            <a:ext cx="1283496" cy="1148912"/>
          </a:xfrm>
          <a:custGeom>
            <a:avLst/>
            <a:gdLst>
              <a:gd name="connsiteX0" fmla="*/ 0 w 583407"/>
              <a:gd name="connsiteY0" fmla="*/ 447675 h 447675"/>
              <a:gd name="connsiteX1" fmla="*/ 583407 w 583407"/>
              <a:gd name="connsiteY1" fmla="*/ 0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3407" h="447675">
                <a:moveTo>
                  <a:pt x="0" y="447675"/>
                </a:moveTo>
                <a:lnTo>
                  <a:pt x="583407" y="0"/>
                </a:lnTo>
              </a:path>
            </a:pathLst>
          </a:custGeom>
          <a:ln>
            <a:solidFill>
              <a:srgbClr val="19B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1929015" y="698145"/>
          <a:ext cx="307340" cy="717051"/>
        </p:xfrm>
        <a:graphic>
          <a:graphicData uri="http://schemas.openxmlformats.org/presentationml/2006/ole">
            <p:oleObj spid="_x0000_s43020" name="Equation" r:id="rId10" imgW="139680" imgH="279360" progId="Equation.DSMT4">
              <p:embed/>
            </p:oleObj>
          </a:graphicData>
        </a:graphic>
      </p:graphicFrame>
      <p:graphicFrame>
        <p:nvGraphicFramePr>
          <p:cNvPr id="43021" name="Object 13"/>
          <p:cNvGraphicFramePr>
            <a:graphicFrameLocks noChangeAspect="1"/>
          </p:cNvGraphicFramePr>
          <p:nvPr/>
        </p:nvGraphicFramePr>
        <p:xfrm>
          <a:off x="3591445" y="1221675"/>
          <a:ext cx="335280" cy="717051"/>
        </p:xfrm>
        <a:graphic>
          <a:graphicData uri="http://schemas.openxmlformats.org/presentationml/2006/ole">
            <p:oleObj spid="_x0000_s43021" name="Equation" r:id="rId11" imgW="152280" imgH="279360" progId="Equation.DSMT4">
              <p:embed/>
            </p:oleObj>
          </a:graphicData>
        </a:graphic>
      </p:graphicFrame>
      <p:graphicFrame>
        <p:nvGraphicFramePr>
          <p:cNvPr id="43022" name="Object 14"/>
          <p:cNvGraphicFramePr>
            <a:graphicFrameLocks noChangeAspect="1"/>
          </p:cNvGraphicFramePr>
          <p:nvPr/>
        </p:nvGraphicFramePr>
        <p:xfrm>
          <a:off x="1258455" y="632959"/>
          <a:ext cx="279400" cy="358526"/>
        </p:xfrm>
        <a:graphic>
          <a:graphicData uri="http://schemas.openxmlformats.org/presentationml/2006/ole">
            <p:oleObj spid="_x0000_s43022" name="Equation" r:id="rId12" imgW="126720" imgH="139680" progId="Equation.DSMT4">
              <p:embed/>
            </p:oleObj>
          </a:graphicData>
        </a:graphic>
      </p:graphicFrame>
      <p:graphicFrame>
        <p:nvGraphicFramePr>
          <p:cNvPr id="43023" name="Object 15"/>
          <p:cNvGraphicFramePr>
            <a:graphicFrameLocks noChangeAspect="1"/>
          </p:cNvGraphicFramePr>
          <p:nvPr/>
        </p:nvGraphicFramePr>
        <p:xfrm>
          <a:off x="2767215" y="1026116"/>
          <a:ext cx="307340" cy="358526"/>
        </p:xfrm>
        <a:graphic>
          <a:graphicData uri="http://schemas.openxmlformats.org/presentationml/2006/ole">
            <p:oleObj spid="_x0000_s43023" name="Equation" r:id="rId13" imgW="139680" imgH="139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2112818" y="373879"/>
            <a:ext cx="1766455" cy="1939432"/>
          </a:xfrm>
          <a:custGeom>
            <a:avLst/>
            <a:gdLst>
              <a:gd name="connsiteX0" fmla="*/ 0 w 971550"/>
              <a:gd name="connsiteY0" fmla="*/ 914400 h 914400"/>
              <a:gd name="connsiteX1" fmla="*/ 12700 w 971550"/>
              <a:gd name="connsiteY1" fmla="*/ 857250 h 914400"/>
              <a:gd name="connsiteX2" fmla="*/ 215900 w 971550"/>
              <a:gd name="connsiteY2" fmla="*/ 266700 h 914400"/>
              <a:gd name="connsiteX3" fmla="*/ 971550 w 971550"/>
              <a:gd name="connsiteY3" fmla="*/ 0 h 914400"/>
              <a:gd name="connsiteX4" fmla="*/ 742950 w 971550"/>
              <a:gd name="connsiteY4" fmla="*/ 673100 h 914400"/>
              <a:gd name="connsiteX5" fmla="*/ 0 w 97155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550" h="914400">
                <a:moveTo>
                  <a:pt x="0" y="914400"/>
                </a:moveTo>
                <a:lnTo>
                  <a:pt x="12700" y="857250"/>
                </a:lnTo>
                <a:lnTo>
                  <a:pt x="215900" y="266700"/>
                </a:lnTo>
                <a:lnTo>
                  <a:pt x="971550" y="0"/>
                </a:lnTo>
                <a:lnTo>
                  <a:pt x="742950" y="6731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124364" y="929311"/>
            <a:ext cx="1339273" cy="1414169"/>
          </a:xfrm>
          <a:custGeom>
            <a:avLst/>
            <a:gdLst>
              <a:gd name="connsiteX0" fmla="*/ 0 w 736600"/>
              <a:gd name="connsiteY0" fmla="*/ 666750 h 666750"/>
              <a:gd name="connsiteX1" fmla="*/ 203200 w 736600"/>
              <a:gd name="connsiteY1" fmla="*/ 0 h 666750"/>
              <a:gd name="connsiteX2" fmla="*/ 736600 w 736600"/>
              <a:gd name="connsiteY2" fmla="*/ 419100 h 666750"/>
              <a:gd name="connsiteX3" fmla="*/ 0 w 736600"/>
              <a:gd name="connsiteY3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600" h="666750">
                <a:moveTo>
                  <a:pt x="0" y="666750"/>
                </a:moveTo>
                <a:lnTo>
                  <a:pt x="203200" y="0"/>
                </a:lnTo>
                <a:lnTo>
                  <a:pt x="736600" y="419100"/>
                </a:lnTo>
                <a:lnTo>
                  <a:pt x="0" y="666750"/>
                </a:lnTo>
                <a:close/>
              </a:path>
            </a:pathLst>
          </a:custGeom>
          <a:solidFill>
            <a:srgbClr val="19B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6153727" y="633009"/>
          <a:ext cx="2563091" cy="956248"/>
        </p:xfrm>
        <a:graphic>
          <a:graphicData uri="http://schemas.openxmlformats.org/presentationml/2006/ole">
            <p:oleObj spid="_x0000_s44034" name="Document" r:id="rId4" imgW="1413010" imgH="454567" progId="Word.Document.8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216727" y="3941155"/>
          <a:ext cx="923636" cy="511795"/>
        </p:xfrm>
        <a:graphic>
          <a:graphicData uri="http://schemas.openxmlformats.org/presentationml/2006/ole">
            <p:oleObj spid="_x0000_s44035" name="Equation" r:id="rId5" imgW="507960" imgH="24120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278909" y="3900751"/>
          <a:ext cx="1893455" cy="592604"/>
        </p:xfrm>
        <a:graphic>
          <a:graphicData uri="http://schemas.openxmlformats.org/presentationml/2006/ole">
            <p:oleObj spid="_x0000_s44037" name="Equation" r:id="rId6" imgW="1041120" imgH="279360" progId="Equation.DSMT4">
              <p:embed/>
            </p:oleObj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1108364" y="3067401"/>
          <a:ext cx="6834909" cy="673414"/>
        </p:xfrm>
        <a:graphic>
          <a:graphicData uri="http://schemas.openxmlformats.org/presentationml/2006/ole">
            <p:oleObj spid="_x0000_s44038" name="Equation" r:id="rId7" imgW="3759120" imgH="317160" progId="Equation.DSMT4">
              <p:embed/>
            </p:oleObj>
          </a:graphicData>
        </a:graphic>
      </p:graphicFrame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2586183" y="2160110"/>
          <a:ext cx="307340" cy="717051"/>
        </p:xfrm>
        <a:graphic>
          <a:graphicData uri="http://schemas.openxmlformats.org/presentationml/2006/ole">
            <p:oleObj spid="_x0000_s44040" name="Equation" r:id="rId8" imgW="139680" imgH="279360" progId="Equation.DSMT4">
              <p:embed/>
            </p:oleObj>
          </a:graphicData>
        </a:graphic>
      </p:graphicFrame>
      <p:graphicFrame>
        <p:nvGraphicFramePr>
          <p:cNvPr id="43021" name="Object 13"/>
          <p:cNvGraphicFramePr>
            <a:graphicFrameLocks noChangeAspect="1"/>
          </p:cNvGraphicFramePr>
          <p:nvPr/>
        </p:nvGraphicFramePr>
        <p:xfrm>
          <a:off x="1696720" y="1281440"/>
          <a:ext cx="335280" cy="717051"/>
        </p:xfrm>
        <a:graphic>
          <a:graphicData uri="http://schemas.openxmlformats.org/presentationml/2006/ole">
            <p:oleObj spid="_x0000_s44041" name="Equation" r:id="rId9" imgW="152280" imgH="279360" progId="Equation.DSMT4">
              <p:embed/>
            </p:oleObj>
          </a:graphicData>
        </a:graphic>
      </p:graphicFrame>
      <p:graphicFrame>
        <p:nvGraphicFramePr>
          <p:cNvPr id="43022" name="Object 14"/>
          <p:cNvGraphicFramePr>
            <a:graphicFrameLocks noChangeAspect="1"/>
          </p:cNvGraphicFramePr>
          <p:nvPr/>
        </p:nvGraphicFramePr>
        <p:xfrm>
          <a:off x="2309091" y="382298"/>
          <a:ext cx="279400" cy="358526"/>
        </p:xfrm>
        <a:graphic>
          <a:graphicData uri="http://schemas.openxmlformats.org/presentationml/2006/ole">
            <p:oleObj spid="_x0000_s44042" name="Equation" r:id="rId10" imgW="126720" imgH="139680" progId="Equation.DSMT4">
              <p:embed/>
            </p:oleObj>
          </a:graphicData>
        </a:graphic>
      </p:graphicFrame>
      <p:graphicFrame>
        <p:nvGraphicFramePr>
          <p:cNvPr id="43023" name="Object 15"/>
          <p:cNvGraphicFramePr>
            <a:graphicFrameLocks noChangeAspect="1"/>
          </p:cNvGraphicFramePr>
          <p:nvPr/>
        </p:nvGraphicFramePr>
        <p:xfrm>
          <a:off x="3556001" y="1675253"/>
          <a:ext cx="307340" cy="358526"/>
        </p:xfrm>
        <a:graphic>
          <a:graphicData uri="http://schemas.openxmlformats.org/presentationml/2006/ole">
            <p:oleObj spid="_x0000_s44043" name="Equation" r:id="rId11" imgW="139680" imgH="139680" progId="Equation.DSMT4">
              <p:embed/>
            </p:oleObj>
          </a:graphicData>
        </a:graphic>
      </p:graphicFrame>
      <p:sp>
        <p:nvSpPr>
          <p:cNvPr id="17" name="Freeform 16"/>
          <p:cNvSpPr/>
          <p:nvPr/>
        </p:nvSpPr>
        <p:spPr>
          <a:xfrm>
            <a:off x="2135909" y="616309"/>
            <a:ext cx="0" cy="2060646"/>
          </a:xfrm>
          <a:custGeom>
            <a:avLst/>
            <a:gdLst>
              <a:gd name="connsiteX0" fmla="*/ 0 w 0"/>
              <a:gd name="connsiteY0" fmla="*/ 0 h 971550"/>
              <a:gd name="connsiteX1" fmla="*/ 0 w 0"/>
              <a:gd name="connsiteY1" fmla="*/ 97155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71550">
                <a:moveTo>
                  <a:pt x="0" y="0"/>
                </a:moveTo>
                <a:lnTo>
                  <a:pt x="0" y="971550"/>
                </a:lnTo>
              </a:path>
            </a:pathLst>
          </a:cu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5400000">
            <a:off x="2672773" y="1438502"/>
            <a:ext cx="0" cy="1766455"/>
          </a:xfrm>
          <a:custGeom>
            <a:avLst/>
            <a:gdLst>
              <a:gd name="connsiteX0" fmla="*/ 0 w 0"/>
              <a:gd name="connsiteY0" fmla="*/ 0 h 971550"/>
              <a:gd name="connsiteX1" fmla="*/ 0 w 0"/>
              <a:gd name="connsiteY1" fmla="*/ 97155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71550">
                <a:moveTo>
                  <a:pt x="0" y="0"/>
                </a:moveTo>
                <a:lnTo>
                  <a:pt x="0" y="971550"/>
                </a:lnTo>
              </a:path>
            </a:pathLst>
          </a:cu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24364" y="1653366"/>
            <a:ext cx="0" cy="673414"/>
          </a:xfrm>
          <a:custGeom>
            <a:avLst/>
            <a:gdLst>
              <a:gd name="connsiteX0" fmla="*/ 0 w 0"/>
              <a:gd name="connsiteY0" fmla="*/ 317500 h 317500"/>
              <a:gd name="connsiteX1" fmla="*/ 0 w 0"/>
              <a:gd name="connsiteY1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7500">
                <a:moveTo>
                  <a:pt x="0" y="317500"/>
                </a:moveTo>
                <a:lnTo>
                  <a:pt x="0" y="0"/>
                </a:lnTo>
              </a:path>
            </a:pathLst>
          </a:cu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124364" y="2313312"/>
            <a:ext cx="565727" cy="13468"/>
          </a:xfrm>
          <a:custGeom>
            <a:avLst/>
            <a:gdLst>
              <a:gd name="connsiteX0" fmla="*/ 0 w 311150"/>
              <a:gd name="connsiteY0" fmla="*/ 6350 h 6350"/>
              <a:gd name="connsiteX1" fmla="*/ 304800 w 311150"/>
              <a:gd name="connsiteY1" fmla="*/ 6350 h 6350"/>
              <a:gd name="connsiteX2" fmla="*/ 311150 w 311150"/>
              <a:gd name="connsiteY2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50" h="6350">
                <a:moveTo>
                  <a:pt x="0" y="6350"/>
                </a:moveTo>
                <a:lnTo>
                  <a:pt x="304800" y="6350"/>
                </a:lnTo>
                <a:lnTo>
                  <a:pt x="311150" y="0"/>
                </a:lnTo>
              </a:path>
            </a:pathLst>
          </a:cu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112818" y="899142"/>
            <a:ext cx="392545" cy="1454574"/>
          </a:xfrm>
          <a:custGeom>
            <a:avLst/>
            <a:gdLst>
              <a:gd name="connsiteX0" fmla="*/ 0 w 215900"/>
              <a:gd name="connsiteY0" fmla="*/ 685800 h 685800"/>
              <a:gd name="connsiteX1" fmla="*/ 215900 w 215900"/>
              <a:gd name="connsiteY1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900" h="685800">
                <a:moveTo>
                  <a:pt x="0" y="685800"/>
                </a:moveTo>
                <a:lnTo>
                  <a:pt x="215900" y="0"/>
                </a:lnTo>
              </a:path>
            </a:pathLst>
          </a:custGeom>
          <a:ln>
            <a:solidFill>
              <a:srgbClr val="19B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112818" y="1788048"/>
            <a:ext cx="1373909" cy="565668"/>
          </a:xfrm>
          <a:custGeom>
            <a:avLst/>
            <a:gdLst>
              <a:gd name="connsiteX0" fmla="*/ 0 w 755650"/>
              <a:gd name="connsiteY0" fmla="*/ 266700 h 266700"/>
              <a:gd name="connsiteX1" fmla="*/ 755650 w 755650"/>
              <a:gd name="connsiteY1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5650" h="266700">
                <a:moveTo>
                  <a:pt x="0" y="266700"/>
                </a:moveTo>
                <a:lnTo>
                  <a:pt x="755650" y="0"/>
                </a:lnTo>
              </a:path>
            </a:pathLst>
          </a:custGeom>
          <a:ln>
            <a:solidFill>
              <a:srgbClr val="19B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112818" y="1653366"/>
            <a:ext cx="600364" cy="686882"/>
          </a:xfrm>
          <a:custGeom>
            <a:avLst/>
            <a:gdLst>
              <a:gd name="connsiteX0" fmla="*/ 0 w 330200"/>
              <a:gd name="connsiteY0" fmla="*/ 323850 h 323850"/>
              <a:gd name="connsiteX1" fmla="*/ 6350 w 330200"/>
              <a:gd name="connsiteY1" fmla="*/ 0 h 323850"/>
              <a:gd name="connsiteX2" fmla="*/ 330200 w 330200"/>
              <a:gd name="connsiteY2" fmla="*/ 6350 h 323850"/>
              <a:gd name="connsiteX3" fmla="*/ 330200 w 330200"/>
              <a:gd name="connsiteY3" fmla="*/ 323850 h 323850"/>
              <a:gd name="connsiteX4" fmla="*/ 0 w 330200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00" h="323850">
                <a:moveTo>
                  <a:pt x="0" y="323850"/>
                </a:moveTo>
                <a:lnTo>
                  <a:pt x="6350" y="0"/>
                </a:lnTo>
                <a:lnTo>
                  <a:pt x="330200" y="6350"/>
                </a:lnTo>
                <a:lnTo>
                  <a:pt x="330200" y="323850"/>
                </a:lnTo>
                <a:lnTo>
                  <a:pt x="0" y="323850"/>
                </a:lnTo>
                <a:close/>
              </a:path>
            </a:pathLst>
          </a:cu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44045" name="Object 13"/>
          <p:cNvGraphicFramePr>
            <a:graphicFrameLocks noChangeAspect="1"/>
          </p:cNvGraphicFramePr>
          <p:nvPr/>
        </p:nvGraphicFramePr>
        <p:xfrm>
          <a:off x="4294909" y="1584206"/>
          <a:ext cx="1731818" cy="996653"/>
        </p:xfrm>
        <a:graphic>
          <a:graphicData uri="http://schemas.openxmlformats.org/presentationml/2006/ole">
            <p:oleObj spid="_x0000_s44045" name="Equation" r:id="rId12" imgW="952200" imgH="469800" progId="Equation.DSMT4">
              <p:embed/>
            </p:oleObj>
          </a:graphicData>
        </a:graphic>
      </p:graphicFrame>
      <p:sp>
        <p:nvSpPr>
          <p:cNvPr id="35" name="Freeform 34"/>
          <p:cNvSpPr/>
          <p:nvPr/>
        </p:nvSpPr>
        <p:spPr>
          <a:xfrm>
            <a:off x="2944091" y="1764344"/>
            <a:ext cx="1258455" cy="1158272"/>
          </a:xfrm>
          <a:custGeom>
            <a:avLst/>
            <a:gdLst>
              <a:gd name="connsiteX0" fmla="*/ 0 w 692150"/>
              <a:gd name="connsiteY0" fmla="*/ 0 h 546100"/>
              <a:gd name="connsiteX1" fmla="*/ 298450 w 692150"/>
              <a:gd name="connsiteY1" fmla="*/ 501650 h 546100"/>
              <a:gd name="connsiteX2" fmla="*/ 692150 w 692150"/>
              <a:gd name="connsiteY2" fmla="*/ 2667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2150" h="546100">
                <a:moveTo>
                  <a:pt x="0" y="0"/>
                </a:moveTo>
                <a:cubicBezTo>
                  <a:pt x="91546" y="228600"/>
                  <a:pt x="183092" y="457200"/>
                  <a:pt x="298450" y="501650"/>
                </a:cubicBezTo>
                <a:cubicBezTo>
                  <a:pt x="413808" y="546100"/>
                  <a:pt x="552979" y="406400"/>
                  <a:pt x="692150" y="266700"/>
                </a:cubicBezTo>
              </a:path>
            </a:pathLst>
          </a:custGeom>
          <a:ln>
            <a:solidFill>
              <a:srgbClr val="19B000"/>
            </a:solidFill>
            <a:headEnd type="oval" w="sm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25" grpId="0" animBg="1"/>
      <p:bldP spid="28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1402773" y="1116184"/>
            <a:ext cx="1212273" cy="1479829"/>
          </a:xfrm>
          <a:custGeom>
            <a:avLst/>
            <a:gdLst>
              <a:gd name="connsiteX0" fmla="*/ 0 w 666750"/>
              <a:gd name="connsiteY0" fmla="*/ 697707 h 697707"/>
              <a:gd name="connsiteX1" fmla="*/ 226219 w 666750"/>
              <a:gd name="connsiteY1" fmla="*/ 235744 h 697707"/>
              <a:gd name="connsiteX2" fmla="*/ 666750 w 666750"/>
              <a:gd name="connsiteY2" fmla="*/ 0 h 697707"/>
              <a:gd name="connsiteX3" fmla="*/ 440531 w 666750"/>
              <a:gd name="connsiteY3" fmla="*/ 459582 h 697707"/>
              <a:gd name="connsiteX4" fmla="*/ 0 w 666750"/>
              <a:gd name="connsiteY4" fmla="*/ 697707 h 69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" h="697707">
                <a:moveTo>
                  <a:pt x="0" y="697707"/>
                </a:moveTo>
                <a:lnTo>
                  <a:pt x="226219" y="235744"/>
                </a:lnTo>
                <a:lnTo>
                  <a:pt x="666750" y="0"/>
                </a:lnTo>
                <a:lnTo>
                  <a:pt x="440531" y="459582"/>
                </a:lnTo>
                <a:lnTo>
                  <a:pt x="0" y="697707"/>
                </a:lnTo>
                <a:close/>
              </a:path>
            </a:pathLst>
          </a:custGeom>
          <a:solidFill>
            <a:srgbClr val="19B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1385455" y="3200400"/>
          <a:ext cx="2516909" cy="646477"/>
        </p:xfrm>
        <a:graphic>
          <a:graphicData uri="http://schemas.openxmlformats.org/presentationml/2006/ole">
            <p:oleObj spid="_x0000_s46085" name="Equation" r:id="rId4" imgW="1384200" imgH="304560" progId="Equation.DSMT4">
              <p:embed/>
            </p:oleObj>
          </a:graphicData>
        </a:graphic>
      </p:graphicFrame>
      <p:sp>
        <p:nvSpPr>
          <p:cNvPr id="29" name="Freeform 28"/>
          <p:cNvSpPr/>
          <p:nvPr/>
        </p:nvSpPr>
        <p:spPr>
          <a:xfrm>
            <a:off x="1385454" y="2069065"/>
            <a:ext cx="2355273" cy="525263"/>
          </a:xfrm>
          <a:custGeom>
            <a:avLst/>
            <a:gdLst>
              <a:gd name="connsiteX0" fmla="*/ 0 w 1295400"/>
              <a:gd name="connsiteY0" fmla="*/ 247650 h 247650"/>
              <a:gd name="connsiteX1" fmla="*/ 457200 w 1295400"/>
              <a:gd name="connsiteY1" fmla="*/ 6350 h 247650"/>
              <a:gd name="connsiteX2" fmla="*/ 1295400 w 1295400"/>
              <a:gd name="connsiteY2" fmla="*/ 0 h 247650"/>
              <a:gd name="connsiteX3" fmla="*/ 844550 w 1295400"/>
              <a:gd name="connsiteY3" fmla="*/ 228600 h 247650"/>
              <a:gd name="connsiteX4" fmla="*/ 0 w 129540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247650">
                <a:moveTo>
                  <a:pt x="0" y="247650"/>
                </a:moveTo>
                <a:lnTo>
                  <a:pt x="457200" y="6350"/>
                </a:lnTo>
                <a:lnTo>
                  <a:pt x="1295400" y="0"/>
                </a:lnTo>
                <a:lnTo>
                  <a:pt x="844550" y="228600"/>
                </a:lnTo>
                <a:lnTo>
                  <a:pt x="0" y="247650"/>
                </a:lnTo>
                <a:close/>
              </a:path>
            </a:pathLst>
          </a:cu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801091" y="1099349"/>
            <a:ext cx="2355273" cy="525263"/>
          </a:xfrm>
          <a:custGeom>
            <a:avLst/>
            <a:gdLst>
              <a:gd name="connsiteX0" fmla="*/ 0 w 1295400"/>
              <a:gd name="connsiteY0" fmla="*/ 247650 h 247650"/>
              <a:gd name="connsiteX1" fmla="*/ 457200 w 1295400"/>
              <a:gd name="connsiteY1" fmla="*/ 6350 h 247650"/>
              <a:gd name="connsiteX2" fmla="*/ 1295400 w 1295400"/>
              <a:gd name="connsiteY2" fmla="*/ 0 h 247650"/>
              <a:gd name="connsiteX3" fmla="*/ 844550 w 1295400"/>
              <a:gd name="connsiteY3" fmla="*/ 228600 h 247650"/>
              <a:gd name="connsiteX4" fmla="*/ 0 w 129540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247650">
                <a:moveTo>
                  <a:pt x="0" y="247650"/>
                </a:moveTo>
                <a:lnTo>
                  <a:pt x="457200" y="6350"/>
                </a:lnTo>
                <a:lnTo>
                  <a:pt x="1295400" y="0"/>
                </a:lnTo>
                <a:lnTo>
                  <a:pt x="844550" y="228600"/>
                </a:lnTo>
                <a:lnTo>
                  <a:pt x="0" y="247650"/>
                </a:lnTo>
                <a:close/>
              </a:path>
            </a:pathLst>
          </a:cu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402773" y="1621243"/>
            <a:ext cx="415636" cy="974768"/>
          </a:xfrm>
          <a:custGeom>
            <a:avLst/>
            <a:gdLst>
              <a:gd name="connsiteX0" fmla="*/ 0 w 228600"/>
              <a:gd name="connsiteY0" fmla="*/ 459582 h 459582"/>
              <a:gd name="connsiteX1" fmla="*/ 228600 w 228600"/>
              <a:gd name="connsiteY1" fmla="*/ 0 h 45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459582">
                <a:moveTo>
                  <a:pt x="0" y="459582"/>
                </a:moveTo>
                <a:lnTo>
                  <a:pt x="228600" y="0"/>
                </a:lnTo>
              </a:path>
            </a:pathLst>
          </a:custGeom>
          <a:ln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402773" y="2560657"/>
            <a:ext cx="1515342" cy="25252"/>
          </a:xfrm>
          <a:custGeom>
            <a:avLst/>
            <a:gdLst>
              <a:gd name="connsiteX0" fmla="*/ 0 w 833438"/>
              <a:gd name="connsiteY0" fmla="*/ 11906 h 11906"/>
              <a:gd name="connsiteX1" fmla="*/ 833438 w 833438"/>
              <a:gd name="connsiteY1" fmla="*/ 0 h 11906"/>
              <a:gd name="connsiteX2" fmla="*/ 833438 w 833438"/>
              <a:gd name="connsiteY2" fmla="*/ 0 h 1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38" h="11906">
                <a:moveTo>
                  <a:pt x="0" y="11906"/>
                </a:moveTo>
                <a:lnTo>
                  <a:pt x="833438" y="0"/>
                </a:lnTo>
                <a:lnTo>
                  <a:pt x="833438" y="0"/>
                </a:lnTo>
              </a:path>
            </a:pathLst>
          </a:cu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407103" y="2085900"/>
            <a:ext cx="805296" cy="505060"/>
          </a:xfrm>
          <a:custGeom>
            <a:avLst/>
            <a:gdLst>
              <a:gd name="connsiteX0" fmla="*/ 0 w 442913"/>
              <a:gd name="connsiteY0" fmla="*/ 238125 h 238125"/>
              <a:gd name="connsiteX1" fmla="*/ 442913 w 442913"/>
              <a:gd name="connsiteY1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2913" h="238125">
                <a:moveTo>
                  <a:pt x="0" y="238125"/>
                </a:moveTo>
                <a:lnTo>
                  <a:pt x="442913" y="0"/>
                </a:lnTo>
              </a:path>
            </a:pathLst>
          </a:custGeom>
          <a:ln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909454" y="1099350"/>
            <a:ext cx="1212273" cy="1479829"/>
          </a:xfrm>
          <a:custGeom>
            <a:avLst/>
            <a:gdLst>
              <a:gd name="connsiteX0" fmla="*/ 0 w 666750"/>
              <a:gd name="connsiteY0" fmla="*/ 697707 h 697707"/>
              <a:gd name="connsiteX1" fmla="*/ 226219 w 666750"/>
              <a:gd name="connsiteY1" fmla="*/ 235744 h 697707"/>
              <a:gd name="connsiteX2" fmla="*/ 666750 w 666750"/>
              <a:gd name="connsiteY2" fmla="*/ 0 h 697707"/>
              <a:gd name="connsiteX3" fmla="*/ 440531 w 666750"/>
              <a:gd name="connsiteY3" fmla="*/ 459582 h 697707"/>
              <a:gd name="connsiteX4" fmla="*/ 0 w 666750"/>
              <a:gd name="connsiteY4" fmla="*/ 697707 h 69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" h="697707">
                <a:moveTo>
                  <a:pt x="0" y="697707"/>
                </a:moveTo>
                <a:lnTo>
                  <a:pt x="226219" y="235744"/>
                </a:lnTo>
                <a:lnTo>
                  <a:pt x="666750" y="0"/>
                </a:lnTo>
                <a:lnTo>
                  <a:pt x="440531" y="459582"/>
                </a:lnTo>
                <a:lnTo>
                  <a:pt x="0" y="697707"/>
                </a:lnTo>
                <a:close/>
              </a:path>
            </a:pathLst>
          </a:custGeom>
          <a:solidFill>
            <a:srgbClr val="19B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394116" y="964667"/>
            <a:ext cx="12987" cy="2040444"/>
          </a:xfrm>
          <a:custGeom>
            <a:avLst/>
            <a:gdLst>
              <a:gd name="connsiteX0" fmla="*/ 7143 w 7143"/>
              <a:gd name="connsiteY0" fmla="*/ 962025 h 962025"/>
              <a:gd name="connsiteX1" fmla="*/ 0 w 7143"/>
              <a:gd name="connsiteY1" fmla="*/ 38100 h 962025"/>
              <a:gd name="connsiteX2" fmla="*/ 0 w 7143"/>
              <a:gd name="connsiteY2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3" h="962025">
                <a:moveTo>
                  <a:pt x="7143" y="962025"/>
                </a:moveTo>
                <a:lnTo>
                  <a:pt x="0" y="38100"/>
                </a:ln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402773" y="1648518"/>
            <a:ext cx="372342" cy="141417"/>
          </a:xfrm>
          <a:custGeom>
            <a:avLst/>
            <a:gdLst>
              <a:gd name="connsiteX0" fmla="*/ 204788 w 204788"/>
              <a:gd name="connsiteY0" fmla="*/ 0 h 66675"/>
              <a:gd name="connsiteX1" fmla="*/ 0 w 204788"/>
              <a:gd name="connsiteY1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788" h="66675">
                <a:moveTo>
                  <a:pt x="204788" y="0"/>
                </a:moveTo>
                <a:lnTo>
                  <a:pt x="0" y="66675"/>
                </a:lnTo>
              </a:path>
            </a:pathLst>
          </a:custGeom>
          <a:ln>
            <a:solidFill>
              <a:schemeClr val="tx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246910" y="1813167"/>
            <a:ext cx="4329" cy="782844"/>
          </a:xfrm>
          <a:custGeom>
            <a:avLst/>
            <a:gdLst>
              <a:gd name="connsiteX0" fmla="*/ 2381 w 2381"/>
              <a:gd name="connsiteY0" fmla="*/ 369094 h 369094"/>
              <a:gd name="connsiteX1" fmla="*/ 0 w 2381"/>
              <a:gd name="connsiteY1" fmla="*/ 0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369094">
                <a:moveTo>
                  <a:pt x="2381" y="369094"/>
                </a:moveTo>
                <a:cubicBezTo>
                  <a:pt x="1587" y="246063"/>
                  <a:pt x="794" y="123031"/>
                  <a:pt x="0" y="0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692728" y="1907445"/>
          <a:ext cx="392545" cy="592604"/>
        </p:xfrm>
        <a:graphic>
          <a:graphicData uri="http://schemas.openxmlformats.org/presentationml/2006/ole">
            <p:oleObj spid="_x0000_s46091" name="Equation" r:id="rId5" imgW="215640" imgH="279360" progId="Equation.DSMT4">
              <p:embed/>
            </p:oleObj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2978727" y="2542139"/>
          <a:ext cx="254000" cy="296302"/>
        </p:xfrm>
        <a:graphic>
          <a:graphicData uri="http://schemas.openxmlformats.org/presentationml/2006/ole">
            <p:oleObj spid="_x0000_s46092" name="Equation" r:id="rId6" imgW="139680" imgH="139680" progId="Equation.DSMT4">
              <p:embed/>
            </p:oleObj>
          </a:graphicData>
        </a:graphic>
      </p:graphicFrame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2216727" y="1858622"/>
          <a:ext cx="230909" cy="296302"/>
        </p:xfrm>
        <a:graphic>
          <a:graphicData uri="http://schemas.openxmlformats.org/presentationml/2006/ole">
            <p:oleObj spid="_x0000_s46093" name="Equation" r:id="rId7" imgW="126720" imgH="139680" progId="Equation.DSMT4">
              <p:embed/>
            </p:oleObj>
          </a:graphicData>
        </a:graphic>
      </p:graphicFrame>
      <p:graphicFrame>
        <p:nvGraphicFramePr>
          <p:cNvPr id="46094" name="Object 14"/>
          <p:cNvGraphicFramePr>
            <a:graphicFrameLocks noChangeAspect="1"/>
          </p:cNvGraphicFramePr>
          <p:nvPr/>
        </p:nvGraphicFramePr>
        <p:xfrm>
          <a:off x="1627909" y="1289589"/>
          <a:ext cx="300182" cy="296302"/>
        </p:xfrm>
        <a:graphic>
          <a:graphicData uri="http://schemas.openxmlformats.org/presentationml/2006/ole">
            <p:oleObj spid="_x0000_s46094" name="Equation" r:id="rId8" imgW="164880" imgH="139680" progId="Equation.DSMT4">
              <p:embed/>
            </p:oleObj>
          </a:graphicData>
        </a:graphic>
      </p:graphicFrame>
      <p:graphicFrame>
        <p:nvGraphicFramePr>
          <p:cNvPr id="46095" name="Object 15"/>
          <p:cNvGraphicFramePr>
            <a:graphicFrameLocks noChangeAspect="1"/>
          </p:cNvGraphicFramePr>
          <p:nvPr/>
        </p:nvGraphicFramePr>
        <p:xfrm>
          <a:off x="4156365" y="3200400"/>
          <a:ext cx="4785591" cy="1072414"/>
        </p:xfrm>
        <a:graphic>
          <a:graphicData uri="http://schemas.openxmlformats.org/presentationml/2006/ole">
            <p:oleObj spid="_x0000_s46095" name="Document" r:id="rId9" imgW="2637420" imgH="427573" progId="Word.Document.8">
              <p:embed/>
            </p:oleObj>
          </a:graphicData>
        </a:graphic>
      </p:graphicFrame>
      <p:graphicFrame>
        <p:nvGraphicFramePr>
          <p:cNvPr id="46096" name="Object 16"/>
          <p:cNvGraphicFramePr>
            <a:graphicFrameLocks noChangeAspect="1"/>
          </p:cNvGraphicFramePr>
          <p:nvPr/>
        </p:nvGraphicFramePr>
        <p:xfrm>
          <a:off x="2216728" y="4008497"/>
          <a:ext cx="6681933" cy="872070"/>
        </p:xfrm>
        <a:graphic>
          <a:graphicData uri="http://schemas.openxmlformats.org/presentationml/2006/ole">
            <p:oleObj spid="_x0000_s46096" name="Document" r:id="rId10" imgW="3746586" imgH="42577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2216727" y="5463071"/>
            <a:ext cx="4156364" cy="646477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402773" y="2560657"/>
            <a:ext cx="1515342" cy="25252"/>
          </a:xfrm>
          <a:custGeom>
            <a:avLst/>
            <a:gdLst>
              <a:gd name="connsiteX0" fmla="*/ 0 w 833438"/>
              <a:gd name="connsiteY0" fmla="*/ 11906 h 11906"/>
              <a:gd name="connsiteX1" fmla="*/ 833438 w 833438"/>
              <a:gd name="connsiteY1" fmla="*/ 0 h 11906"/>
              <a:gd name="connsiteX2" fmla="*/ 833438 w 833438"/>
              <a:gd name="connsiteY2" fmla="*/ 0 h 1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38" h="11906">
                <a:moveTo>
                  <a:pt x="0" y="11906"/>
                </a:moveTo>
                <a:lnTo>
                  <a:pt x="833438" y="0"/>
                </a:lnTo>
                <a:lnTo>
                  <a:pt x="833438" y="0"/>
                </a:lnTo>
              </a:path>
            </a:pathLst>
          </a:cu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407103" y="2085900"/>
            <a:ext cx="805296" cy="505060"/>
          </a:xfrm>
          <a:custGeom>
            <a:avLst/>
            <a:gdLst>
              <a:gd name="connsiteX0" fmla="*/ 0 w 442913"/>
              <a:gd name="connsiteY0" fmla="*/ 238125 h 238125"/>
              <a:gd name="connsiteX1" fmla="*/ 442913 w 442913"/>
              <a:gd name="connsiteY1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2913" h="238125">
                <a:moveTo>
                  <a:pt x="0" y="238125"/>
                </a:moveTo>
                <a:lnTo>
                  <a:pt x="442913" y="0"/>
                </a:lnTo>
              </a:path>
            </a:pathLst>
          </a:custGeom>
          <a:ln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394116" y="964667"/>
            <a:ext cx="12987" cy="2040444"/>
          </a:xfrm>
          <a:custGeom>
            <a:avLst/>
            <a:gdLst>
              <a:gd name="connsiteX0" fmla="*/ 7143 w 7143"/>
              <a:gd name="connsiteY0" fmla="*/ 962025 h 962025"/>
              <a:gd name="connsiteX1" fmla="*/ 0 w 7143"/>
              <a:gd name="connsiteY1" fmla="*/ 38100 h 962025"/>
              <a:gd name="connsiteX2" fmla="*/ 0 w 7143"/>
              <a:gd name="connsiteY2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3" h="962025">
                <a:moveTo>
                  <a:pt x="7143" y="962025"/>
                </a:moveTo>
                <a:lnTo>
                  <a:pt x="0" y="38100"/>
                </a:ln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2978727" y="2542139"/>
          <a:ext cx="254000" cy="296302"/>
        </p:xfrm>
        <a:graphic>
          <a:graphicData uri="http://schemas.openxmlformats.org/presentationml/2006/ole">
            <p:oleObj spid="_x0000_s47108" name="Equation" r:id="rId4" imgW="139680" imgH="139680" progId="Equation.DSMT4">
              <p:embed/>
            </p:oleObj>
          </a:graphicData>
        </a:graphic>
      </p:graphicFrame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2216727" y="1858622"/>
          <a:ext cx="230909" cy="296302"/>
        </p:xfrm>
        <a:graphic>
          <a:graphicData uri="http://schemas.openxmlformats.org/presentationml/2006/ole">
            <p:oleObj spid="_x0000_s47109" name="Equation" r:id="rId5" imgW="126720" imgH="139680" progId="Equation.DSMT4">
              <p:embed/>
            </p:oleObj>
          </a:graphicData>
        </a:graphic>
      </p:graphicFrame>
      <p:graphicFrame>
        <p:nvGraphicFramePr>
          <p:cNvPr id="46096" name="Object 16"/>
          <p:cNvGraphicFramePr>
            <a:graphicFrameLocks noChangeAspect="1"/>
          </p:cNvGraphicFramePr>
          <p:nvPr/>
        </p:nvGraphicFramePr>
        <p:xfrm>
          <a:off x="2219615" y="4010181"/>
          <a:ext cx="6661727" cy="872070"/>
        </p:xfrm>
        <a:graphic>
          <a:graphicData uri="http://schemas.openxmlformats.org/presentationml/2006/ole">
            <p:oleObj spid="_x0000_s47112" name="Document" r:id="rId6" imgW="3755309" imgH="425414" progId="Word.Document.8">
              <p:embed/>
            </p:oleObj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1558636" y="1033692"/>
          <a:ext cx="323273" cy="404048"/>
        </p:xfrm>
        <a:graphic>
          <a:graphicData uri="http://schemas.openxmlformats.org/presentationml/2006/ole">
            <p:oleObj spid="_x0000_s47113" name="Equation" r:id="rId7" imgW="177480" imgH="190440" progId="Equation.DSMT4">
              <p:embed/>
            </p:oleObj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1108365" y="4654975"/>
          <a:ext cx="7732569" cy="986550"/>
        </p:xfrm>
        <a:graphic>
          <a:graphicData uri="http://schemas.openxmlformats.org/presentationml/2006/ole">
            <p:oleObj spid="_x0000_s47114" name="Document" r:id="rId8" imgW="4373770" imgH="479041" progId="Word.Document.8">
              <p:embed/>
            </p:oleObj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1535545" y="3296362"/>
          <a:ext cx="300182" cy="215492"/>
        </p:xfrm>
        <a:graphic>
          <a:graphicData uri="http://schemas.openxmlformats.org/presentationml/2006/ole">
            <p:oleObj spid="_x0000_s47115" name="Equation" r:id="rId9" imgW="164880" imgH="101520" progId="Equation.DSMT4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1108364" y="2715542"/>
            <a:ext cx="554182" cy="48485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-277091" y="1988255"/>
            <a:ext cx="4710545" cy="1050526"/>
          </a:xfrm>
          <a:custGeom>
            <a:avLst/>
            <a:gdLst>
              <a:gd name="connsiteX0" fmla="*/ 0 w 1295400"/>
              <a:gd name="connsiteY0" fmla="*/ 247650 h 247650"/>
              <a:gd name="connsiteX1" fmla="*/ 457200 w 1295400"/>
              <a:gd name="connsiteY1" fmla="*/ 6350 h 247650"/>
              <a:gd name="connsiteX2" fmla="*/ 1295400 w 1295400"/>
              <a:gd name="connsiteY2" fmla="*/ 0 h 247650"/>
              <a:gd name="connsiteX3" fmla="*/ 844550 w 1295400"/>
              <a:gd name="connsiteY3" fmla="*/ 228600 h 247650"/>
              <a:gd name="connsiteX4" fmla="*/ 0 w 129540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247650">
                <a:moveTo>
                  <a:pt x="0" y="247650"/>
                </a:moveTo>
                <a:lnTo>
                  <a:pt x="457200" y="6350"/>
                </a:lnTo>
                <a:lnTo>
                  <a:pt x="1295400" y="0"/>
                </a:lnTo>
                <a:lnTo>
                  <a:pt x="844550" y="228600"/>
                </a:lnTo>
                <a:lnTo>
                  <a:pt x="0" y="247650"/>
                </a:lnTo>
                <a:close/>
              </a:path>
            </a:pathLst>
          </a:cu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12"/>
          <p:cNvGraphicFramePr>
            <a:graphicFrameLocks noChangeAspect="1"/>
          </p:cNvGraphicFramePr>
          <p:nvPr/>
        </p:nvGraphicFramePr>
        <p:xfrm>
          <a:off x="7366000" y="2525304"/>
          <a:ext cx="254000" cy="296302"/>
        </p:xfrm>
        <a:graphic>
          <a:graphicData uri="http://schemas.openxmlformats.org/presentationml/2006/ole">
            <p:oleObj spid="_x0000_s47116" name="Equation" r:id="rId10" imgW="139680" imgH="139680" progId="Equation.DSMT4">
              <p:embed/>
            </p:oleObj>
          </a:graphicData>
        </a:graphic>
      </p:graphicFrame>
      <p:graphicFrame>
        <p:nvGraphicFramePr>
          <p:cNvPr id="33" name="Object 13"/>
          <p:cNvGraphicFramePr>
            <a:graphicFrameLocks noChangeAspect="1"/>
          </p:cNvGraphicFramePr>
          <p:nvPr/>
        </p:nvGraphicFramePr>
        <p:xfrm>
          <a:off x="6604000" y="1841788"/>
          <a:ext cx="230909" cy="296302"/>
        </p:xfrm>
        <a:graphic>
          <a:graphicData uri="http://schemas.openxmlformats.org/presentationml/2006/ole">
            <p:oleObj spid="_x0000_s47117" name="Equation" r:id="rId11" imgW="126720" imgH="139680" progId="Equation.DSMT4">
              <p:embed/>
            </p:oleObj>
          </a:graphicData>
        </a:graphic>
      </p:graphicFrame>
      <p:graphicFrame>
        <p:nvGraphicFramePr>
          <p:cNvPr id="35" name="Object 14"/>
          <p:cNvGraphicFramePr>
            <a:graphicFrameLocks noChangeAspect="1"/>
          </p:cNvGraphicFramePr>
          <p:nvPr/>
        </p:nvGraphicFramePr>
        <p:xfrm>
          <a:off x="6015182" y="1272754"/>
          <a:ext cx="300182" cy="296302"/>
        </p:xfrm>
        <a:graphic>
          <a:graphicData uri="http://schemas.openxmlformats.org/presentationml/2006/ole">
            <p:oleObj spid="_x0000_s47118" name="Equation" r:id="rId12" imgW="164880" imgH="139680" progId="Equation.DSMT4">
              <p:embed/>
            </p:oleObj>
          </a:graphicData>
        </a:graphic>
      </p:graphicFrame>
      <p:sp>
        <p:nvSpPr>
          <p:cNvPr id="36" name="Freeform 35"/>
          <p:cNvSpPr/>
          <p:nvPr/>
        </p:nvSpPr>
        <p:spPr>
          <a:xfrm>
            <a:off x="5397731" y="2249741"/>
            <a:ext cx="1496291" cy="1150730"/>
          </a:xfrm>
          <a:custGeom>
            <a:avLst/>
            <a:gdLst>
              <a:gd name="connsiteX0" fmla="*/ 0 w 822960"/>
              <a:gd name="connsiteY0" fmla="*/ 0 h 542544"/>
              <a:gd name="connsiteX1" fmla="*/ 822960 w 822960"/>
              <a:gd name="connsiteY1" fmla="*/ 542544 h 54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2960" h="542544">
                <a:moveTo>
                  <a:pt x="0" y="0"/>
                </a:moveTo>
                <a:lnTo>
                  <a:pt x="822960" y="542544"/>
                </a:lnTo>
              </a:path>
            </a:pathLst>
          </a:cu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541818" y="2230684"/>
            <a:ext cx="277091" cy="48485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790046" y="1604409"/>
            <a:ext cx="415636" cy="974768"/>
          </a:xfrm>
          <a:custGeom>
            <a:avLst/>
            <a:gdLst>
              <a:gd name="connsiteX0" fmla="*/ 0 w 228600"/>
              <a:gd name="connsiteY0" fmla="*/ 459582 h 459582"/>
              <a:gd name="connsiteX1" fmla="*/ 228600 w 228600"/>
              <a:gd name="connsiteY1" fmla="*/ 0 h 45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459582">
                <a:moveTo>
                  <a:pt x="0" y="459582"/>
                </a:moveTo>
                <a:lnTo>
                  <a:pt x="228600" y="0"/>
                </a:lnTo>
              </a:path>
            </a:pathLst>
          </a:custGeom>
          <a:ln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790045" y="2543823"/>
            <a:ext cx="1515342" cy="25252"/>
          </a:xfrm>
          <a:custGeom>
            <a:avLst/>
            <a:gdLst>
              <a:gd name="connsiteX0" fmla="*/ 0 w 833438"/>
              <a:gd name="connsiteY0" fmla="*/ 11906 h 11906"/>
              <a:gd name="connsiteX1" fmla="*/ 833438 w 833438"/>
              <a:gd name="connsiteY1" fmla="*/ 0 h 11906"/>
              <a:gd name="connsiteX2" fmla="*/ 833438 w 833438"/>
              <a:gd name="connsiteY2" fmla="*/ 0 h 1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38" h="11906">
                <a:moveTo>
                  <a:pt x="0" y="11906"/>
                </a:moveTo>
                <a:lnTo>
                  <a:pt x="833438" y="0"/>
                </a:lnTo>
                <a:lnTo>
                  <a:pt x="833438" y="0"/>
                </a:lnTo>
              </a:path>
            </a:pathLst>
          </a:cu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794376" y="2069066"/>
            <a:ext cx="805296" cy="505060"/>
          </a:xfrm>
          <a:custGeom>
            <a:avLst/>
            <a:gdLst>
              <a:gd name="connsiteX0" fmla="*/ 0 w 442913"/>
              <a:gd name="connsiteY0" fmla="*/ 238125 h 238125"/>
              <a:gd name="connsiteX1" fmla="*/ 442913 w 442913"/>
              <a:gd name="connsiteY1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2913" h="238125">
                <a:moveTo>
                  <a:pt x="0" y="238125"/>
                </a:moveTo>
                <a:lnTo>
                  <a:pt x="442913" y="0"/>
                </a:lnTo>
              </a:path>
            </a:pathLst>
          </a:custGeom>
          <a:ln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>
            <a:spLocks noChangeAspect="1"/>
          </p:cNvSpPr>
          <p:nvPr/>
        </p:nvSpPr>
        <p:spPr>
          <a:xfrm>
            <a:off x="4987637" y="614491"/>
            <a:ext cx="2424545" cy="2959657"/>
          </a:xfrm>
          <a:custGeom>
            <a:avLst/>
            <a:gdLst>
              <a:gd name="connsiteX0" fmla="*/ 0 w 666750"/>
              <a:gd name="connsiteY0" fmla="*/ 697707 h 697707"/>
              <a:gd name="connsiteX1" fmla="*/ 226219 w 666750"/>
              <a:gd name="connsiteY1" fmla="*/ 235744 h 697707"/>
              <a:gd name="connsiteX2" fmla="*/ 666750 w 666750"/>
              <a:gd name="connsiteY2" fmla="*/ 0 h 697707"/>
              <a:gd name="connsiteX3" fmla="*/ 440531 w 666750"/>
              <a:gd name="connsiteY3" fmla="*/ 459582 h 697707"/>
              <a:gd name="connsiteX4" fmla="*/ 0 w 666750"/>
              <a:gd name="connsiteY4" fmla="*/ 697707 h 69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" h="697707">
                <a:moveTo>
                  <a:pt x="0" y="697707"/>
                </a:moveTo>
                <a:lnTo>
                  <a:pt x="226219" y="235744"/>
                </a:lnTo>
                <a:lnTo>
                  <a:pt x="666750" y="0"/>
                </a:lnTo>
                <a:lnTo>
                  <a:pt x="440531" y="459582"/>
                </a:lnTo>
                <a:lnTo>
                  <a:pt x="0" y="697707"/>
                </a:lnTo>
                <a:close/>
              </a:path>
            </a:pathLst>
          </a:custGeom>
          <a:solidFill>
            <a:srgbClr val="19B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47119" name="Object 15"/>
          <p:cNvGraphicFramePr>
            <a:graphicFrameLocks noChangeAspect="1"/>
          </p:cNvGraphicFramePr>
          <p:nvPr/>
        </p:nvGraphicFramePr>
        <p:xfrm>
          <a:off x="6373091" y="3200400"/>
          <a:ext cx="323273" cy="404048"/>
        </p:xfrm>
        <a:graphic>
          <a:graphicData uri="http://schemas.openxmlformats.org/presentationml/2006/ole">
            <p:oleObj spid="_x0000_s47119" name="Equation" r:id="rId13" imgW="177480" imgH="190440" progId="Equation.DSMT4">
              <p:embed/>
            </p:oleObj>
          </a:graphicData>
        </a:graphic>
      </p:graphicFrame>
      <p:graphicFrame>
        <p:nvGraphicFramePr>
          <p:cNvPr id="47120" name="Object 16"/>
          <p:cNvGraphicFramePr>
            <a:graphicFrameLocks noChangeAspect="1"/>
          </p:cNvGraphicFramePr>
          <p:nvPr/>
        </p:nvGraphicFramePr>
        <p:xfrm>
          <a:off x="4987636" y="2230684"/>
          <a:ext cx="300182" cy="215492"/>
        </p:xfrm>
        <a:graphic>
          <a:graphicData uri="http://schemas.openxmlformats.org/presentationml/2006/ole">
            <p:oleObj spid="_x0000_s47120" name="Equation" r:id="rId14" imgW="164880" imgH="101520" progId="Equation.DSMT4">
              <p:embed/>
            </p:oleObj>
          </a:graphicData>
        </a:graphic>
      </p:graphicFrame>
      <p:graphicFrame>
        <p:nvGraphicFramePr>
          <p:cNvPr id="47121" name="Object 17"/>
          <p:cNvGraphicFramePr>
            <a:graphicFrameLocks noChangeAspect="1"/>
          </p:cNvGraphicFramePr>
          <p:nvPr/>
        </p:nvGraphicFramePr>
        <p:xfrm>
          <a:off x="1549979" y="5559033"/>
          <a:ext cx="4543136" cy="872070"/>
        </p:xfrm>
        <a:graphic>
          <a:graphicData uri="http://schemas.openxmlformats.org/presentationml/2006/ole">
            <p:oleObj spid="_x0000_s47121" name="Document" r:id="rId15" imgW="2560659" imgH="42217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446414" y="4227962"/>
            <a:ext cx="6650182" cy="646477"/>
          </a:xfrm>
          <a:prstGeom prst="roundRect">
            <a:avLst/>
          </a:prstGeom>
          <a:solidFill>
            <a:srgbClr val="19B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194560" y="3122486"/>
            <a:ext cx="6788727" cy="646477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402773" y="1116184"/>
            <a:ext cx="1212273" cy="1479829"/>
          </a:xfrm>
          <a:custGeom>
            <a:avLst/>
            <a:gdLst>
              <a:gd name="connsiteX0" fmla="*/ 0 w 666750"/>
              <a:gd name="connsiteY0" fmla="*/ 697707 h 697707"/>
              <a:gd name="connsiteX1" fmla="*/ 226219 w 666750"/>
              <a:gd name="connsiteY1" fmla="*/ 235744 h 697707"/>
              <a:gd name="connsiteX2" fmla="*/ 666750 w 666750"/>
              <a:gd name="connsiteY2" fmla="*/ 0 h 697707"/>
              <a:gd name="connsiteX3" fmla="*/ 440531 w 666750"/>
              <a:gd name="connsiteY3" fmla="*/ 459582 h 697707"/>
              <a:gd name="connsiteX4" fmla="*/ 0 w 666750"/>
              <a:gd name="connsiteY4" fmla="*/ 697707 h 69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" h="697707">
                <a:moveTo>
                  <a:pt x="0" y="697707"/>
                </a:moveTo>
                <a:lnTo>
                  <a:pt x="226219" y="235744"/>
                </a:lnTo>
                <a:lnTo>
                  <a:pt x="666750" y="0"/>
                </a:lnTo>
                <a:lnTo>
                  <a:pt x="440531" y="459582"/>
                </a:lnTo>
                <a:lnTo>
                  <a:pt x="0" y="697707"/>
                </a:lnTo>
                <a:close/>
              </a:path>
            </a:pathLst>
          </a:custGeom>
          <a:solidFill>
            <a:srgbClr val="19B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385454" y="2069065"/>
            <a:ext cx="2355273" cy="525263"/>
          </a:xfrm>
          <a:custGeom>
            <a:avLst/>
            <a:gdLst>
              <a:gd name="connsiteX0" fmla="*/ 0 w 1295400"/>
              <a:gd name="connsiteY0" fmla="*/ 247650 h 247650"/>
              <a:gd name="connsiteX1" fmla="*/ 457200 w 1295400"/>
              <a:gd name="connsiteY1" fmla="*/ 6350 h 247650"/>
              <a:gd name="connsiteX2" fmla="*/ 1295400 w 1295400"/>
              <a:gd name="connsiteY2" fmla="*/ 0 h 247650"/>
              <a:gd name="connsiteX3" fmla="*/ 844550 w 1295400"/>
              <a:gd name="connsiteY3" fmla="*/ 228600 h 247650"/>
              <a:gd name="connsiteX4" fmla="*/ 0 w 129540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247650">
                <a:moveTo>
                  <a:pt x="0" y="247650"/>
                </a:moveTo>
                <a:lnTo>
                  <a:pt x="457200" y="6350"/>
                </a:lnTo>
                <a:lnTo>
                  <a:pt x="1295400" y="0"/>
                </a:lnTo>
                <a:lnTo>
                  <a:pt x="844550" y="228600"/>
                </a:lnTo>
                <a:lnTo>
                  <a:pt x="0" y="247650"/>
                </a:lnTo>
                <a:close/>
              </a:path>
            </a:pathLst>
          </a:cu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801091" y="1099349"/>
            <a:ext cx="2355273" cy="525263"/>
          </a:xfrm>
          <a:custGeom>
            <a:avLst/>
            <a:gdLst>
              <a:gd name="connsiteX0" fmla="*/ 0 w 1295400"/>
              <a:gd name="connsiteY0" fmla="*/ 247650 h 247650"/>
              <a:gd name="connsiteX1" fmla="*/ 457200 w 1295400"/>
              <a:gd name="connsiteY1" fmla="*/ 6350 h 247650"/>
              <a:gd name="connsiteX2" fmla="*/ 1295400 w 1295400"/>
              <a:gd name="connsiteY2" fmla="*/ 0 h 247650"/>
              <a:gd name="connsiteX3" fmla="*/ 844550 w 1295400"/>
              <a:gd name="connsiteY3" fmla="*/ 228600 h 247650"/>
              <a:gd name="connsiteX4" fmla="*/ 0 w 1295400"/>
              <a:gd name="connsiteY4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247650">
                <a:moveTo>
                  <a:pt x="0" y="247650"/>
                </a:moveTo>
                <a:lnTo>
                  <a:pt x="457200" y="6350"/>
                </a:lnTo>
                <a:lnTo>
                  <a:pt x="1295400" y="0"/>
                </a:lnTo>
                <a:lnTo>
                  <a:pt x="844550" y="228600"/>
                </a:lnTo>
                <a:lnTo>
                  <a:pt x="0" y="247650"/>
                </a:lnTo>
                <a:close/>
              </a:path>
            </a:pathLst>
          </a:cu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402773" y="1621243"/>
            <a:ext cx="415636" cy="974768"/>
          </a:xfrm>
          <a:custGeom>
            <a:avLst/>
            <a:gdLst>
              <a:gd name="connsiteX0" fmla="*/ 0 w 228600"/>
              <a:gd name="connsiteY0" fmla="*/ 459582 h 459582"/>
              <a:gd name="connsiteX1" fmla="*/ 228600 w 228600"/>
              <a:gd name="connsiteY1" fmla="*/ 0 h 45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459582">
                <a:moveTo>
                  <a:pt x="0" y="459582"/>
                </a:moveTo>
                <a:lnTo>
                  <a:pt x="228600" y="0"/>
                </a:lnTo>
              </a:path>
            </a:pathLst>
          </a:custGeom>
          <a:ln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402773" y="2560657"/>
            <a:ext cx="1515342" cy="25252"/>
          </a:xfrm>
          <a:custGeom>
            <a:avLst/>
            <a:gdLst>
              <a:gd name="connsiteX0" fmla="*/ 0 w 833438"/>
              <a:gd name="connsiteY0" fmla="*/ 11906 h 11906"/>
              <a:gd name="connsiteX1" fmla="*/ 833438 w 833438"/>
              <a:gd name="connsiteY1" fmla="*/ 0 h 11906"/>
              <a:gd name="connsiteX2" fmla="*/ 833438 w 833438"/>
              <a:gd name="connsiteY2" fmla="*/ 0 h 1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38" h="11906">
                <a:moveTo>
                  <a:pt x="0" y="11906"/>
                </a:moveTo>
                <a:lnTo>
                  <a:pt x="833438" y="0"/>
                </a:lnTo>
                <a:lnTo>
                  <a:pt x="833438" y="0"/>
                </a:lnTo>
              </a:path>
            </a:pathLst>
          </a:cu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407103" y="2085900"/>
            <a:ext cx="805296" cy="505060"/>
          </a:xfrm>
          <a:custGeom>
            <a:avLst/>
            <a:gdLst>
              <a:gd name="connsiteX0" fmla="*/ 0 w 442913"/>
              <a:gd name="connsiteY0" fmla="*/ 238125 h 238125"/>
              <a:gd name="connsiteX1" fmla="*/ 442913 w 442913"/>
              <a:gd name="connsiteY1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2913" h="238125">
                <a:moveTo>
                  <a:pt x="0" y="238125"/>
                </a:moveTo>
                <a:lnTo>
                  <a:pt x="442913" y="0"/>
                </a:lnTo>
              </a:path>
            </a:pathLst>
          </a:custGeom>
          <a:ln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909454" y="1099350"/>
            <a:ext cx="1212273" cy="1479829"/>
          </a:xfrm>
          <a:custGeom>
            <a:avLst/>
            <a:gdLst>
              <a:gd name="connsiteX0" fmla="*/ 0 w 666750"/>
              <a:gd name="connsiteY0" fmla="*/ 697707 h 697707"/>
              <a:gd name="connsiteX1" fmla="*/ 226219 w 666750"/>
              <a:gd name="connsiteY1" fmla="*/ 235744 h 697707"/>
              <a:gd name="connsiteX2" fmla="*/ 666750 w 666750"/>
              <a:gd name="connsiteY2" fmla="*/ 0 h 697707"/>
              <a:gd name="connsiteX3" fmla="*/ 440531 w 666750"/>
              <a:gd name="connsiteY3" fmla="*/ 459582 h 697707"/>
              <a:gd name="connsiteX4" fmla="*/ 0 w 666750"/>
              <a:gd name="connsiteY4" fmla="*/ 697707 h 69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" h="697707">
                <a:moveTo>
                  <a:pt x="0" y="697707"/>
                </a:moveTo>
                <a:lnTo>
                  <a:pt x="226219" y="235744"/>
                </a:lnTo>
                <a:lnTo>
                  <a:pt x="666750" y="0"/>
                </a:lnTo>
                <a:lnTo>
                  <a:pt x="440531" y="459582"/>
                </a:lnTo>
                <a:lnTo>
                  <a:pt x="0" y="697707"/>
                </a:lnTo>
                <a:close/>
              </a:path>
            </a:pathLst>
          </a:custGeom>
          <a:solidFill>
            <a:srgbClr val="19B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2978727" y="2542139"/>
          <a:ext cx="254000" cy="296302"/>
        </p:xfrm>
        <a:graphic>
          <a:graphicData uri="http://schemas.openxmlformats.org/presentationml/2006/ole">
            <p:oleObj spid="_x0000_s48132" name="Equation" r:id="rId4" imgW="139680" imgH="139680" progId="Equation.DSMT4">
              <p:embed/>
            </p:oleObj>
          </a:graphicData>
        </a:graphic>
      </p:graphicFrame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2216727" y="1858622"/>
          <a:ext cx="230909" cy="296302"/>
        </p:xfrm>
        <a:graphic>
          <a:graphicData uri="http://schemas.openxmlformats.org/presentationml/2006/ole">
            <p:oleObj spid="_x0000_s48133" name="Equation" r:id="rId5" imgW="126720" imgH="139680" progId="Equation.DSMT4">
              <p:embed/>
            </p:oleObj>
          </a:graphicData>
        </a:graphic>
      </p:graphicFrame>
      <p:graphicFrame>
        <p:nvGraphicFramePr>
          <p:cNvPr id="46094" name="Object 14"/>
          <p:cNvGraphicFramePr>
            <a:graphicFrameLocks noChangeAspect="1"/>
          </p:cNvGraphicFramePr>
          <p:nvPr/>
        </p:nvGraphicFramePr>
        <p:xfrm>
          <a:off x="1627909" y="1289589"/>
          <a:ext cx="300182" cy="296302"/>
        </p:xfrm>
        <a:graphic>
          <a:graphicData uri="http://schemas.openxmlformats.org/presentationml/2006/ole">
            <p:oleObj spid="_x0000_s48134" name="Equation" r:id="rId6" imgW="164880" imgH="139680" progId="Equation.DSMT4">
              <p:embed/>
            </p:oleObj>
          </a:graphicData>
        </a:graphic>
      </p:graphicFrame>
      <p:graphicFrame>
        <p:nvGraphicFramePr>
          <p:cNvPr id="46095" name="Object 15"/>
          <p:cNvGraphicFramePr>
            <a:graphicFrameLocks noChangeAspect="1"/>
          </p:cNvGraphicFramePr>
          <p:nvPr/>
        </p:nvGraphicFramePr>
        <p:xfrm>
          <a:off x="2242705" y="3202084"/>
          <a:ext cx="6705022" cy="1303055"/>
        </p:xfrm>
        <a:graphic>
          <a:graphicData uri="http://schemas.openxmlformats.org/presentationml/2006/ole">
            <p:oleObj spid="_x0000_s48135" name="Document" r:id="rId7" imgW="3702560" imgH="614007" progId="Word.Document.8">
              <p:embed/>
            </p:oleObj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823113" y="2393988"/>
            <a:ext cx="4156364" cy="646477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7"/>
          <p:cNvGraphicFramePr>
            <a:graphicFrameLocks noChangeAspect="1"/>
          </p:cNvGraphicFramePr>
          <p:nvPr/>
        </p:nvGraphicFramePr>
        <p:xfrm>
          <a:off x="4156365" y="2489949"/>
          <a:ext cx="4543136" cy="872070"/>
        </p:xfrm>
        <a:graphic>
          <a:graphicData uri="http://schemas.openxmlformats.org/presentationml/2006/ole">
            <p:oleObj spid="_x0000_s48137" name="Document" r:id="rId8" imgW="2560659" imgH="422175" progId="Word.Document.8">
              <p:embed/>
            </p:oleObj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831273" y="4331736"/>
          <a:ext cx="7172615" cy="1286221"/>
        </p:xfrm>
        <a:graphic>
          <a:graphicData uri="http://schemas.openxmlformats.org/presentationml/2006/ole">
            <p:oleObj spid="_x0000_s48138" name="Document" r:id="rId9" imgW="3986677" imgH="611848" progId="Word.Document.8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54182" y="4978213"/>
          <a:ext cx="8220364" cy="1077462"/>
        </p:xfrm>
        <a:graphic>
          <a:graphicData uri="http://schemas.openxmlformats.org/presentationml/2006/ole">
            <p:oleObj spid="_x0000_s48140" name="Equation" r:id="rId10" imgW="4520880" imgH="507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5735206" y="629644"/>
          <a:ext cx="2978727" cy="1407435"/>
        </p:xfrm>
        <a:graphic>
          <a:graphicData uri="http://schemas.openxmlformats.org/presentationml/2006/ole">
            <p:oleObj spid="_x0000_s50178" name="Document" r:id="rId4" imgW="1644231" imgH="669793" progId="Word.Document.8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9069" y="4171800"/>
          <a:ext cx="9028545" cy="1266018"/>
        </p:xfrm>
        <a:graphic>
          <a:graphicData uri="http://schemas.openxmlformats.org/presentationml/2006/ole">
            <p:oleObj spid="_x0000_s50179" name="Equation" r:id="rId5" imgW="4965480" imgH="596880" progId="Equation.DSMT4">
              <p:embed/>
            </p:oleObj>
          </a:graphicData>
        </a:graphic>
      </p:graphicFrame>
      <p:sp>
        <p:nvSpPr>
          <p:cNvPr id="27" name="Freeform 26"/>
          <p:cNvSpPr/>
          <p:nvPr/>
        </p:nvSpPr>
        <p:spPr>
          <a:xfrm>
            <a:off x="1174694" y="1375869"/>
            <a:ext cx="2069307" cy="1949485"/>
          </a:xfrm>
          <a:custGeom>
            <a:avLst/>
            <a:gdLst>
              <a:gd name="connsiteX0" fmla="*/ 0 w 940594"/>
              <a:gd name="connsiteY0" fmla="*/ 759619 h 759619"/>
              <a:gd name="connsiteX1" fmla="*/ 109538 w 940594"/>
              <a:gd name="connsiteY1" fmla="*/ 354806 h 759619"/>
              <a:gd name="connsiteX2" fmla="*/ 940594 w 940594"/>
              <a:gd name="connsiteY2" fmla="*/ 0 h 759619"/>
              <a:gd name="connsiteX3" fmla="*/ 840581 w 940594"/>
              <a:gd name="connsiteY3" fmla="*/ 411956 h 759619"/>
              <a:gd name="connsiteX4" fmla="*/ 0 w 940594"/>
              <a:gd name="connsiteY4" fmla="*/ 759619 h 7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594" h="759619">
                <a:moveTo>
                  <a:pt x="0" y="759619"/>
                </a:moveTo>
                <a:lnTo>
                  <a:pt x="109538" y="354806"/>
                </a:lnTo>
                <a:lnTo>
                  <a:pt x="940594" y="0"/>
                </a:lnTo>
                <a:lnTo>
                  <a:pt x="840581" y="411956"/>
                </a:lnTo>
                <a:lnTo>
                  <a:pt x="0" y="759619"/>
                </a:lnTo>
                <a:close/>
              </a:path>
            </a:pathLst>
          </a:custGeom>
          <a:solidFill>
            <a:schemeClr val="accent1">
              <a:lumMod val="7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157682" y="2905782"/>
          <a:ext cx="4525818" cy="1266018"/>
        </p:xfrm>
        <a:graphic>
          <a:graphicData uri="http://schemas.openxmlformats.org/presentationml/2006/ole">
            <p:oleObj spid="_x0000_s50183" name="Equation" r:id="rId6" imgW="2489040" imgH="596880" progId="Equation.DSMT4">
              <p:embed/>
            </p:oleObj>
          </a:graphicData>
        </a:graphic>
      </p:graphicFrame>
      <p:sp>
        <p:nvSpPr>
          <p:cNvPr id="19" name="Freeform 18"/>
          <p:cNvSpPr/>
          <p:nvPr/>
        </p:nvSpPr>
        <p:spPr>
          <a:xfrm>
            <a:off x="1167708" y="2278294"/>
            <a:ext cx="251460" cy="1042983"/>
          </a:xfrm>
          <a:custGeom>
            <a:avLst/>
            <a:gdLst>
              <a:gd name="connsiteX0" fmla="*/ 0 w 114300"/>
              <a:gd name="connsiteY0" fmla="*/ 406400 h 406400"/>
              <a:gd name="connsiteX1" fmla="*/ 114300 w 114300"/>
              <a:gd name="connsiteY1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" h="406400">
                <a:moveTo>
                  <a:pt x="0" y="406400"/>
                </a:moveTo>
                <a:lnTo>
                  <a:pt x="114300" y="0"/>
                </a:lnTo>
              </a:path>
            </a:pathLst>
          </a:cu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167708" y="2418852"/>
            <a:ext cx="1871980" cy="902426"/>
          </a:xfrm>
          <a:custGeom>
            <a:avLst/>
            <a:gdLst>
              <a:gd name="connsiteX0" fmla="*/ 0 w 114300"/>
              <a:gd name="connsiteY0" fmla="*/ 406400 h 406400"/>
              <a:gd name="connsiteX1" fmla="*/ 114300 w 114300"/>
              <a:gd name="connsiteY1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" h="406400">
                <a:moveTo>
                  <a:pt x="0" y="406400"/>
                </a:moveTo>
                <a:lnTo>
                  <a:pt x="114300" y="0"/>
                </a:lnTo>
              </a:path>
            </a:pathLst>
          </a:cu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164216" y="1626430"/>
            <a:ext cx="0" cy="1717256"/>
          </a:xfrm>
          <a:custGeom>
            <a:avLst/>
            <a:gdLst>
              <a:gd name="connsiteX0" fmla="*/ 0 w 0"/>
              <a:gd name="connsiteY0" fmla="*/ 669131 h 669131"/>
              <a:gd name="connsiteX1" fmla="*/ 0 w 0"/>
              <a:gd name="connsiteY1" fmla="*/ 0 h 66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69131">
                <a:moveTo>
                  <a:pt x="0" y="669131"/>
                </a:moveTo>
                <a:lnTo>
                  <a:pt x="0" y="0"/>
                </a:lnTo>
              </a:path>
            </a:pathLst>
          </a:custGeom>
          <a:ln>
            <a:solidFill>
              <a:srgbClr val="19B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158977" y="2213108"/>
            <a:ext cx="1283496" cy="1148912"/>
          </a:xfrm>
          <a:custGeom>
            <a:avLst/>
            <a:gdLst>
              <a:gd name="connsiteX0" fmla="*/ 0 w 583407"/>
              <a:gd name="connsiteY0" fmla="*/ 447675 h 447675"/>
              <a:gd name="connsiteX1" fmla="*/ 583407 w 583407"/>
              <a:gd name="connsiteY1" fmla="*/ 0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3407" h="447675">
                <a:moveTo>
                  <a:pt x="0" y="447675"/>
                </a:moveTo>
                <a:lnTo>
                  <a:pt x="583407" y="0"/>
                </a:lnTo>
              </a:path>
            </a:pathLst>
          </a:custGeom>
          <a:ln>
            <a:solidFill>
              <a:srgbClr val="19B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1363288" y="1506241"/>
          <a:ext cx="307340" cy="717051"/>
        </p:xfrm>
        <a:graphic>
          <a:graphicData uri="http://schemas.openxmlformats.org/presentationml/2006/ole">
            <p:oleObj spid="_x0000_s50184" name="Equation" r:id="rId7" imgW="139680" imgH="279360" progId="Equation.DSMT4">
              <p:embed/>
            </p:oleObj>
          </a:graphicData>
        </a:graphic>
      </p:graphicFrame>
      <p:graphicFrame>
        <p:nvGraphicFramePr>
          <p:cNvPr id="43021" name="Object 13"/>
          <p:cNvGraphicFramePr>
            <a:graphicFrameLocks noChangeAspect="1"/>
          </p:cNvGraphicFramePr>
          <p:nvPr/>
        </p:nvGraphicFramePr>
        <p:xfrm>
          <a:off x="3025718" y="2029771"/>
          <a:ext cx="335280" cy="717051"/>
        </p:xfrm>
        <a:graphic>
          <a:graphicData uri="http://schemas.openxmlformats.org/presentationml/2006/ole">
            <p:oleObj spid="_x0000_s50185" name="Equation" r:id="rId8" imgW="152280" imgH="279360" progId="Equation.DSMT4">
              <p:embed/>
            </p:oleObj>
          </a:graphicData>
        </a:graphic>
      </p:graphicFrame>
      <p:graphicFrame>
        <p:nvGraphicFramePr>
          <p:cNvPr id="43022" name="Object 14"/>
          <p:cNvGraphicFramePr>
            <a:graphicFrameLocks noChangeAspect="1"/>
          </p:cNvGraphicFramePr>
          <p:nvPr/>
        </p:nvGraphicFramePr>
        <p:xfrm>
          <a:off x="692727" y="1441056"/>
          <a:ext cx="279400" cy="358526"/>
        </p:xfrm>
        <a:graphic>
          <a:graphicData uri="http://schemas.openxmlformats.org/presentationml/2006/ole">
            <p:oleObj spid="_x0000_s50186" name="Equation" r:id="rId9" imgW="126720" imgH="139680" progId="Equation.DSMT4">
              <p:embed/>
            </p:oleObj>
          </a:graphicData>
        </a:graphic>
      </p:graphicFrame>
      <p:graphicFrame>
        <p:nvGraphicFramePr>
          <p:cNvPr id="43023" name="Object 15"/>
          <p:cNvGraphicFramePr>
            <a:graphicFrameLocks noChangeAspect="1"/>
          </p:cNvGraphicFramePr>
          <p:nvPr/>
        </p:nvGraphicFramePr>
        <p:xfrm>
          <a:off x="2201488" y="1834213"/>
          <a:ext cx="307340" cy="358526"/>
        </p:xfrm>
        <a:graphic>
          <a:graphicData uri="http://schemas.openxmlformats.org/presentationml/2006/ole">
            <p:oleObj spid="_x0000_s50187" name="Equation" r:id="rId10" imgW="139680" imgH="139680" progId="Equation.DSMT4">
              <p:embed/>
            </p:oleObj>
          </a:graphicData>
        </a:graphic>
      </p:graphicFrame>
      <p:sp>
        <p:nvSpPr>
          <p:cNvPr id="21" name="Freeform 20"/>
          <p:cNvSpPr/>
          <p:nvPr/>
        </p:nvSpPr>
        <p:spPr>
          <a:xfrm>
            <a:off x="828388" y="2050546"/>
            <a:ext cx="337704" cy="1292955"/>
          </a:xfrm>
          <a:custGeom>
            <a:avLst/>
            <a:gdLst>
              <a:gd name="connsiteX0" fmla="*/ 185737 w 185737"/>
              <a:gd name="connsiteY0" fmla="*/ 609600 h 609600"/>
              <a:gd name="connsiteX1" fmla="*/ 0 w 185737"/>
              <a:gd name="connsiteY1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737" h="609600">
                <a:moveTo>
                  <a:pt x="185737" y="609600"/>
                </a:moveTo>
                <a:lnTo>
                  <a:pt x="0" y="0"/>
                </a:lnTo>
              </a:path>
            </a:pathLst>
          </a:cu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19728" y="129633"/>
            <a:ext cx="2069307" cy="1949485"/>
          </a:xfrm>
          <a:custGeom>
            <a:avLst/>
            <a:gdLst>
              <a:gd name="connsiteX0" fmla="*/ 0 w 940594"/>
              <a:gd name="connsiteY0" fmla="*/ 759619 h 759619"/>
              <a:gd name="connsiteX1" fmla="*/ 109538 w 940594"/>
              <a:gd name="connsiteY1" fmla="*/ 354806 h 759619"/>
              <a:gd name="connsiteX2" fmla="*/ 940594 w 940594"/>
              <a:gd name="connsiteY2" fmla="*/ 0 h 759619"/>
              <a:gd name="connsiteX3" fmla="*/ 840581 w 940594"/>
              <a:gd name="connsiteY3" fmla="*/ 411956 h 759619"/>
              <a:gd name="connsiteX4" fmla="*/ 0 w 940594"/>
              <a:gd name="connsiteY4" fmla="*/ 759619 h 7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594" h="759619">
                <a:moveTo>
                  <a:pt x="0" y="759619"/>
                </a:moveTo>
                <a:lnTo>
                  <a:pt x="109538" y="354806"/>
                </a:lnTo>
                <a:lnTo>
                  <a:pt x="940594" y="0"/>
                </a:lnTo>
                <a:lnTo>
                  <a:pt x="840581" y="411956"/>
                </a:lnTo>
                <a:lnTo>
                  <a:pt x="0" y="759619"/>
                </a:lnTo>
                <a:close/>
              </a:path>
            </a:pathLst>
          </a:custGeom>
          <a:solidFill>
            <a:schemeClr val="accent1">
              <a:lumMod val="7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056410" y="1030324"/>
            <a:ext cx="355024" cy="1262652"/>
          </a:xfrm>
          <a:custGeom>
            <a:avLst/>
            <a:gdLst>
              <a:gd name="connsiteX0" fmla="*/ 195263 w 195263"/>
              <a:gd name="connsiteY0" fmla="*/ 595313 h 595313"/>
              <a:gd name="connsiteX1" fmla="*/ 0 w 195263"/>
              <a:gd name="connsiteY1" fmla="*/ 0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263" h="595313">
                <a:moveTo>
                  <a:pt x="195263" y="595313"/>
                </a:moveTo>
                <a:lnTo>
                  <a:pt x="0" y="0"/>
                </a:lnTo>
              </a:path>
            </a:pathLst>
          </a:cu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892830" y="155156"/>
            <a:ext cx="355024" cy="1262652"/>
          </a:xfrm>
          <a:custGeom>
            <a:avLst/>
            <a:gdLst>
              <a:gd name="connsiteX0" fmla="*/ 195263 w 195263"/>
              <a:gd name="connsiteY0" fmla="*/ 595313 h 595313"/>
              <a:gd name="connsiteX1" fmla="*/ 0 w 195263"/>
              <a:gd name="connsiteY1" fmla="*/ 0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263" h="595313">
                <a:moveTo>
                  <a:pt x="195263" y="595313"/>
                </a:moveTo>
                <a:lnTo>
                  <a:pt x="0" y="0"/>
                </a:lnTo>
              </a:path>
            </a:pathLst>
          </a:cu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660073" y="1144266"/>
            <a:ext cx="355024" cy="1262652"/>
          </a:xfrm>
          <a:custGeom>
            <a:avLst/>
            <a:gdLst>
              <a:gd name="connsiteX0" fmla="*/ 195263 w 195263"/>
              <a:gd name="connsiteY0" fmla="*/ 595313 h 595313"/>
              <a:gd name="connsiteX1" fmla="*/ 0 w 195263"/>
              <a:gd name="connsiteY1" fmla="*/ 0 h 5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263" h="595313">
                <a:moveTo>
                  <a:pt x="195263" y="595313"/>
                </a:moveTo>
                <a:lnTo>
                  <a:pt x="0" y="0"/>
                </a:lnTo>
              </a:path>
            </a:pathLst>
          </a:cu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1" idx="0"/>
          </p:cNvCxnSpPr>
          <p:nvPr/>
        </p:nvCxnSpPr>
        <p:spPr>
          <a:xfrm flipH="1" flipV="1">
            <a:off x="554182" y="2715543"/>
            <a:ext cx="611909" cy="627959"/>
          </a:xfrm>
          <a:prstGeom prst="straightConnector1">
            <a:avLst/>
          </a:prstGeom>
          <a:ln>
            <a:solidFill>
              <a:srgbClr val="19B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236683" y="2555608"/>
          <a:ext cx="363682" cy="356909"/>
        </p:xfrm>
        <a:graphic>
          <a:graphicData uri="http://schemas.openxmlformats.org/presentationml/2006/ole">
            <p:oleObj spid="_x0000_s50188" name="Equation" r:id="rId11" imgW="164880" imgH="139680" progId="Equation.DSMT4">
              <p:embed/>
            </p:oleObj>
          </a:graphicData>
        </a:graphic>
      </p:graphicFrame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389660" y="1585891"/>
          <a:ext cx="389658" cy="713819"/>
        </p:xfrm>
        <a:graphic>
          <a:graphicData uri="http://schemas.openxmlformats.org/presentationml/2006/ole">
            <p:oleObj spid="_x0000_s50189" name="Equation" r:id="rId12" imgW="177480" imgH="279360" progId="Equation.DSMT4">
              <p:embed/>
            </p:oleObj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4156364" y="1584206"/>
          <a:ext cx="2609273" cy="1481511"/>
        </p:xfrm>
        <a:graphic>
          <a:graphicData uri="http://schemas.openxmlformats.org/presentationml/2006/ole">
            <p:oleObj spid="_x0000_s50193" name="Equation" r:id="rId13" imgW="1434960" imgH="698400" progId="Equation.DSMT4">
              <p:embed/>
            </p:oleObj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92727" y="5463071"/>
          <a:ext cx="8058727" cy="592604"/>
        </p:xfrm>
        <a:graphic>
          <a:graphicData uri="http://schemas.openxmlformats.org/presentationml/2006/ole">
            <p:oleObj spid="_x0000_s50194" name="Equation" r:id="rId14" imgW="443196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22" grpId="0" animBg="1"/>
      <p:bldP spid="25" grpId="0" animBg="1"/>
      <p:bldP spid="26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097280" y="-13467"/>
            <a:ext cx="2355273" cy="2668537"/>
            <a:chOff x="603504" y="-6350"/>
            <a:chExt cx="1295400" cy="1258157"/>
          </a:xfrm>
        </p:grpSpPr>
        <p:sp>
          <p:nvSpPr>
            <p:cNvPr id="39" name="Freeform 38"/>
            <p:cNvSpPr/>
            <p:nvPr/>
          </p:nvSpPr>
          <p:spPr>
            <a:xfrm>
              <a:off x="603504" y="-6350"/>
              <a:ext cx="971550" cy="914400"/>
            </a:xfrm>
            <a:custGeom>
              <a:avLst/>
              <a:gdLst>
                <a:gd name="connsiteX0" fmla="*/ 0 w 971550"/>
                <a:gd name="connsiteY0" fmla="*/ 914400 h 914400"/>
                <a:gd name="connsiteX1" fmla="*/ 12700 w 971550"/>
                <a:gd name="connsiteY1" fmla="*/ 857250 h 914400"/>
                <a:gd name="connsiteX2" fmla="*/ 215900 w 971550"/>
                <a:gd name="connsiteY2" fmla="*/ 266700 h 914400"/>
                <a:gd name="connsiteX3" fmla="*/ 971550 w 971550"/>
                <a:gd name="connsiteY3" fmla="*/ 0 h 914400"/>
                <a:gd name="connsiteX4" fmla="*/ 742950 w 971550"/>
                <a:gd name="connsiteY4" fmla="*/ 673100 h 914400"/>
                <a:gd name="connsiteX5" fmla="*/ 0 w 971550"/>
                <a:gd name="connsiteY5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914400">
                  <a:moveTo>
                    <a:pt x="0" y="914400"/>
                  </a:moveTo>
                  <a:lnTo>
                    <a:pt x="12700" y="857250"/>
                  </a:lnTo>
                  <a:lnTo>
                    <a:pt x="215900" y="266700"/>
                  </a:lnTo>
                  <a:lnTo>
                    <a:pt x="971550" y="0"/>
                  </a:lnTo>
                  <a:lnTo>
                    <a:pt x="742950" y="6731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27354" y="337407"/>
              <a:ext cx="971550" cy="914400"/>
            </a:xfrm>
            <a:custGeom>
              <a:avLst/>
              <a:gdLst>
                <a:gd name="connsiteX0" fmla="*/ 0 w 971550"/>
                <a:gd name="connsiteY0" fmla="*/ 914400 h 914400"/>
                <a:gd name="connsiteX1" fmla="*/ 12700 w 971550"/>
                <a:gd name="connsiteY1" fmla="*/ 857250 h 914400"/>
                <a:gd name="connsiteX2" fmla="*/ 215900 w 971550"/>
                <a:gd name="connsiteY2" fmla="*/ 266700 h 914400"/>
                <a:gd name="connsiteX3" fmla="*/ 971550 w 971550"/>
                <a:gd name="connsiteY3" fmla="*/ 0 h 914400"/>
                <a:gd name="connsiteX4" fmla="*/ 742950 w 971550"/>
                <a:gd name="connsiteY4" fmla="*/ 673100 h 914400"/>
                <a:gd name="connsiteX5" fmla="*/ 0 w 971550"/>
                <a:gd name="connsiteY5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550" h="914400">
                  <a:moveTo>
                    <a:pt x="0" y="914400"/>
                  </a:moveTo>
                  <a:lnTo>
                    <a:pt x="12700" y="857250"/>
                  </a:lnTo>
                  <a:lnTo>
                    <a:pt x="215900" y="266700"/>
                  </a:lnTo>
                  <a:lnTo>
                    <a:pt x="971550" y="0"/>
                  </a:lnTo>
                  <a:lnTo>
                    <a:pt x="742950" y="6731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336929" y="661194"/>
              <a:ext cx="338138" cy="342900"/>
            </a:xfrm>
            <a:custGeom>
              <a:avLst/>
              <a:gdLst>
                <a:gd name="connsiteX0" fmla="*/ 338138 w 338138"/>
                <a:gd name="connsiteY0" fmla="*/ 342900 h 342900"/>
                <a:gd name="connsiteX1" fmla="*/ 0 w 338138"/>
                <a:gd name="connsiteY1" fmla="*/ 0 h 342900"/>
                <a:gd name="connsiteX2" fmla="*/ 0 w 33813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8138" h="342900">
                  <a:moveTo>
                    <a:pt x="338138" y="34290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19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565529" y="-794"/>
              <a:ext cx="323850" cy="338138"/>
            </a:xfrm>
            <a:custGeom>
              <a:avLst/>
              <a:gdLst>
                <a:gd name="connsiteX0" fmla="*/ 323850 w 323850"/>
                <a:gd name="connsiteY0" fmla="*/ 338138 h 338138"/>
                <a:gd name="connsiteX1" fmla="*/ 0 w 323850"/>
                <a:gd name="connsiteY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850" h="338138">
                  <a:moveTo>
                    <a:pt x="323850" y="3381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9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17817" y="261144"/>
              <a:ext cx="304800" cy="333375"/>
            </a:xfrm>
            <a:custGeom>
              <a:avLst/>
              <a:gdLst>
                <a:gd name="connsiteX0" fmla="*/ 304800 w 304800"/>
                <a:gd name="connsiteY0" fmla="*/ 333375 h 333375"/>
                <a:gd name="connsiteX1" fmla="*/ 0 w 304800"/>
                <a:gd name="connsiteY1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333375">
                  <a:moveTo>
                    <a:pt x="304800" y="3333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19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>
            <p:custDataLst>
              <p:tags r:id="rId2"/>
            </p:custDataLst>
          </p:nvPr>
        </p:nvGrpSpPr>
        <p:grpSpPr>
          <a:xfrm>
            <a:off x="969818" y="958065"/>
            <a:ext cx="2159462" cy="2370417"/>
            <a:chOff x="533400" y="451707"/>
            <a:chExt cx="1187704" cy="1117600"/>
          </a:xfrm>
        </p:grpSpPr>
        <p:grpSp>
          <p:nvGrpSpPr>
            <p:cNvPr id="50" name="Group 49"/>
            <p:cNvGrpSpPr/>
            <p:nvPr/>
          </p:nvGrpSpPr>
          <p:grpSpPr>
            <a:xfrm>
              <a:off x="533400" y="451707"/>
              <a:ext cx="1187704" cy="1117600"/>
              <a:chOff x="533400" y="451707"/>
              <a:chExt cx="1187704" cy="111760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698500" y="765302"/>
                <a:ext cx="658241" cy="752348"/>
                <a:chOff x="698500" y="765302"/>
                <a:chExt cx="658241" cy="752348"/>
              </a:xfrm>
            </p:grpSpPr>
            <p:graphicFrame>
              <p:nvGraphicFramePr>
                <p:cNvPr id="43020" name="Object 12"/>
                <p:cNvGraphicFramePr>
                  <a:graphicFrameLocks noChangeAspect="1"/>
                </p:cNvGraphicFramePr>
                <p:nvPr/>
              </p:nvGraphicFramePr>
              <p:xfrm>
                <a:off x="1187704" y="1179576"/>
                <a:ext cx="169037" cy="338074"/>
              </p:xfrm>
              <a:graphic>
                <a:graphicData uri="http://schemas.openxmlformats.org/presentationml/2006/ole">
                  <p:oleObj spid="_x0000_s52230" name="Equation" r:id="rId6" imgW="139680" imgH="279360" progId="Equation.DSMT4">
                    <p:embed/>
                  </p:oleObj>
                </a:graphicData>
              </a:graphic>
            </p:graphicFrame>
            <p:graphicFrame>
              <p:nvGraphicFramePr>
                <p:cNvPr id="43021" name="Object 13"/>
                <p:cNvGraphicFramePr>
                  <a:graphicFrameLocks noChangeAspect="1"/>
                </p:cNvGraphicFramePr>
                <p:nvPr/>
              </p:nvGraphicFramePr>
              <p:xfrm>
                <a:off x="698500" y="765302"/>
                <a:ext cx="184404" cy="338074"/>
              </p:xfrm>
              <a:graphic>
                <a:graphicData uri="http://schemas.openxmlformats.org/presentationml/2006/ole">
                  <p:oleObj spid="_x0000_s52231" name="Equation" r:id="rId7" imgW="152280" imgH="279360" progId="Equation.DSMT4">
                    <p:embed/>
                  </p:oleObj>
                </a:graphicData>
              </a:graphic>
            </p:graphicFrame>
            <p:sp>
              <p:nvSpPr>
                <p:cNvPr id="27" name="Freeform 26"/>
                <p:cNvSpPr/>
                <p:nvPr/>
              </p:nvSpPr>
              <p:spPr>
                <a:xfrm>
                  <a:off x="755904" y="1060450"/>
                  <a:ext cx="330200" cy="323850"/>
                </a:xfrm>
                <a:custGeom>
                  <a:avLst/>
                  <a:gdLst>
                    <a:gd name="connsiteX0" fmla="*/ 0 w 330200"/>
                    <a:gd name="connsiteY0" fmla="*/ 323850 h 323850"/>
                    <a:gd name="connsiteX1" fmla="*/ 6350 w 330200"/>
                    <a:gd name="connsiteY1" fmla="*/ 0 h 323850"/>
                    <a:gd name="connsiteX2" fmla="*/ 330200 w 330200"/>
                    <a:gd name="connsiteY2" fmla="*/ 6350 h 323850"/>
                    <a:gd name="connsiteX3" fmla="*/ 330200 w 330200"/>
                    <a:gd name="connsiteY3" fmla="*/ 323850 h 323850"/>
                    <a:gd name="connsiteX4" fmla="*/ 0 w 330200"/>
                    <a:gd name="connsiteY4" fmla="*/ 32385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" h="323850">
                      <a:moveTo>
                        <a:pt x="0" y="323850"/>
                      </a:moveTo>
                      <a:lnTo>
                        <a:pt x="6350" y="0"/>
                      </a:lnTo>
                      <a:lnTo>
                        <a:pt x="330200" y="6350"/>
                      </a:lnTo>
                      <a:lnTo>
                        <a:pt x="330200" y="323850"/>
                      </a:lnTo>
                      <a:lnTo>
                        <a:pt x="0" y="323850"/>
                      </a:lnTo>
                      <a:close/>
                    </a:path>
                  </a:pathLst>
                </a:custGeom>
                <a:solidFill>
                  <a:srgbClr val="FF0000">
                    <a:alpha val="23000"/>
                  </a:srgbClr>
                </a:solidFill>
                <a:ln w="31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760667" y="939800"/>
                  <a:ext cx="497681" cy="128587"/>
                </a:xfrm>
                <a:custGeom>
                  <a:avLst/>
                  <a:gdLst>
                    <a:gd name="connsiteX0" fmla="*/ 0 w 497681"/>
                    <a:gd name="connsiteY0" fmla="*/ 126206 h 128587"/>
                    <a:gd name="connsiteX1" fmla="*/ 176212 w 497681"/>
                    <a:gd name="connsiteY1" fmla="*/ 0 h 128587"/>
                    <a:gd name="connsiteX2" fmla="*/ 497681 w 497681"/>
                    <a:gd name="connsiteY2" fmla="*/ 7144 h 128587"/>
                    <a:gd name="connsiteX3" fmla="*/ 326231 w 497681"/>
                    <a:gd name="connsiteY3" fmla="*/ 128587 h 128587"/>
                    <a:gd name="connsiteX4" fmla="*/ 0 w 497681"/>
                    <a:gd name="connsiteY4" fmla="*/ 126206 h 12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681" h="128587">
                      <a:moveTo>
                        <a:pt x="0" y="126206"/>
                      </a:moveTo>
                      <a:lnTo>
                        <a:pt x="176212" y="0"/>
                      </a:lnTo>
                      <a:lnTo>
                        <a:pt x="497681" y="7144"/>
                      </a:lnTo>
                      <a:lnTo>
                        <a:pt x="326231" y="128587"/>
                      </a:lnTo>
                      <a:lnTo>
                        <a:pt x="0" y="126206"/>
                      </a:lnTo>
                      <a:close/>
                    </a:path>
                  </a:pathLst>
                </a:custGeom>
                <a:solidFill>
                  <a:srgbClr val="FF0000">
                    <a:alpha val="24000"/>
                  </a:srgbClr>
                </a:solidFill>
                <a:ln w="31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1084517" y="944562"/>
                  <a:ext cx="171450" cy="440532"/>
                </a:xfrm>
                <a:custGeom>
                  <a:avLst/>
                  <a:gdLst>
                    <a:gd name="connsiteX0" fmla="*/ 0 w 171450"/>
                    <a:gd name="connsiteY0" fmla="*/ 123825 h 440532"/>
                    <a:gd name="connsiteX1" fmla="*/ 171450 w 171450"/>
                    <a:gd name="connsiteY1" fmla="*/ 0 h 440532"/>
                    <a:gd name="connsiteX2" fmla="*/ 171450 w 171450"/>
                    <a:gd name="connsiteY2" fmla="*/ 309563 h 440532"/>
                    <a:gd name="connsiteX3" fmla="*/ 0 w 171450"/>
                    <a:gd name="connsiteY3" fmla="*/ 440532 h 440532"/>
                    <a:gd name="connsiteX4" fmla="*/ 0 w 171450"/>
                    <a:gd name="connsiteY4" fmla="*/ 123825 h 440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440532">
                      <a:moveTo>
                        <a:pt x="0" y="123825"/>
                      </a:moveTo>
                      <a:lnTo>
                        <a:pt x="171450" y="0"/>
                      </a:lnTo>
                      <a:lnTo>
                        <a:pt x="171450" y="309563"/>
                      </a:lnTo>
                      <a:lnTo>
                        <a:pt x="0" y="440532"/>
                      </a:lnTo>
                      <a:lnTo>
                        <a:pt x="0" y="123825"/>
                      </a:lnTo>
                      <a:close/>
                    </a:path>
                  </a:pathLst>
                </a:custGeom>
                <a:solidFill>
                  <a:srgbClr val="FF0000">
                    <a:alpha val="27000"/>
                  </a:srgbClr>
                </a:solidFill>
                <a:ln w="31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Freeform 16"/>
              <p:cNvSpPr/>
              <p:nvPr/>
            </p:nvSpPr>
            <p:spPr>
              <a:xfrm>
                <a:off x="940054" y="451707"/>
                <a:ext cx="0" cy="971550"/>
              </a:xfrm>
              <a:custGeom>
                <a:avLst/>
                <a:gdLst>
                  <a:gd name="connsiteX0" fmla="*/ 0 w 0"/>
                  <a:gd name="connsiteY0" fmla="*/ 0 h 971550"/>
                  <a:gd name="connsiteX1" fmla="*/ 0 w 0"/>
                  <a:gd name="connsiteY1" fmla="*/ 971550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71550">
                    <a:moveTo>
                      <a:pt x="0" y="0"/>
                    </a:moveTo>
                    <a:lnTo>
                      <a:pt x="0" y="971550"/>
                    </a:lnTo>
                  </a:path>
                </a:pathLst>
              </a:cu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5400000">
                <a:off x="1235329" y="770001"/>
                <a:ext cx="0" cy="971550"/>
              </a:xfrm>
              <a:custGeom>
                <a:avLst/>
                <a:gdLst>
                  <a:gd name="connsiteX0" fmla="*/ 0 w 0"/>
                  <a:gd name="connsiteY0" fmla="*/ 0 h 971550"/>
                  <a:gd name="connsiteX1" fmla="*/ 0 w 0"/>
                  <a:gd name="connsiteY1" fmla="*/ 971550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71550">
                    <a:moveTo>
                      <a:pt x="0" y="0"/>
                    </a:moveTo>
                    <a:lnTo>
                      <a:pt x="0" y="971550"/>
                    </a:lnTo>
                  </a:path>
                </a:pathLst>
              </a:cu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927354" y="940657"/>
                <a:ext cx="330200" cy="323850"/>
              </a:xfrm>
              <a:custGeom>
                <a:avLst/>
                <a:gdLst>
                  <a:gd name="connsiteX0" fmla="*/ 0 w 330200"/>
                  <a:gd name="connsiteY0" fmla="*/ 323850 h 323850"/>
                  <a:gd name="connsiteX1" fmla="*/ 6350 w 330200"/>
                  <a:gd name="connsiteY1" fmla="*/ 0 h 323850"/>
                  <a:gd name="connsiteX2" fmla="*/ 330200 w 330200"/>
                  <a:gd name="connsiteY2" fmla="*/ 6350 h 323850"/>
                  <a:gd name="connsiteX3" fmla="*/ 330200 w 330200"/>
                  <a:gd name="connsiteY3" fmla="*/ 323850 h 323850"/>
                  <a:gd name="connsiteX4" fmla="*/ 0 w 330200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200" h="323850">
                    <a:moveTo>
                      <a:pt x="0" y="323850"/>
                    </a:moveTo>
                    <a:lnTo>
                      <a:pt x="6350" y="0"/>
                    </a:lnTo>
                    <a:lnTo>
                      <a:pt x="330200" y="6350"/>
                    </a:lnTo>
                    <a:lnTo>
                      <a:pt x="330200" y="323850"/>
                    </a:lnTo>
                    <a:lnTo>
                      <a:pt x="0" y="323850"/>
                    </a:lnTo>
                    <a:close/>
                  </a:path>
                </a:pathLst>
              </a:custGeom>
              <a:solidFill>
                <a:srgbClr val="FF0000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533400" y="1166971"/>
                <a:ext cx="524256" cy="402336"/>
              </a:xfrm>
              <a:custGeom>
                <a:avLst/>
                <a:gdLst>
                  <a:gd name="connsiteX0" fmla="*/ 524256 w 524256"/>
                  <a:gd name="connsiteY0" fmla="*/ 0 h 402336"/>
                  <a:gd name="connsiteX1" fmla="*/ 0 w 524256"/>
                  <a:gd name="connsiteY1" fmla="*/ 402336 h 402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4256" h="402336">
                    <a:moveTo>
                      <a:pt x="524256" y="0"/>
                    </a:moveTo>
                    <a:lnTo>
                      <a:pt x="0" y="402336"/>
                    </a:lnTo>
                  </a:path>
                </a:pathLst>
              </a:custGeom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52238" name="Object 14"/>
              <p:cNvGraphicFramePr>
                <a:graphicFrameLocks noChangeAspect="1"/>
              </p:cNvGraphicFramePr>
              <p:nvPr/>
            </p:nvGraphicFramePr>
            <p:xfrm>
              <a:off x="546100" y="1127919"/>
              <a:ext cx="215900" cy="336550"/>
            </p:xfrm>
            <a:graphic>
              <a:graphicData uri="http://schemas.openxmlformats.org/presentationml/2006/ole">
                <p:oleObj spid="_x0000_s52238" name="Equation" r:id="rId8" imgW="177480" imgH="279360" progId="Equation.DSMT4">
                  <p:embed/>
                </p:oleObj>
              </a:graphicData>
            </a:graphic>
          </p:graphicFrame>
        </p:grpSp>
        <p:sp>
          <p:nvSpPr>
            <p:cNvPr id="22" name="Freeform 21"/>
            <p:cNvSpPr/>
            <p:nvPr/>
          </p:nvSpPr>
          <p:spPr>
            <a:xfrm>
              <a:off x="933704" y="940657"/>
              <a:ext cx="0" cy="317500"/>
            </a:xfrm>
            <a:custGeom>
              <a:avLst/>
              <a:gdLst>
                <a:gd name="connsiteX0" fmla="*/ 0 w 0"/>
                <a:gd name="connsiteY0" fmla="*/ 317500 h 317500"/>
                <a:gd name="connsiteX1" fmla="*/ 0 w 0"/>
                <a:gd name="connsiteY1" fmla="*/ 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17500">
                  <a:moveTo>
                    <a:pt x="0" y="317500"/>
                  </a:moveTo>
                  <a:lnTo>
                    <a:pt x="0" y="0"/>
                  </a:lnTo>
                </a:path>
              </a:pathLst>
            </a:cu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933704" y="1251807"/>
              <a:ext cx="311150" cy="6350"/>
            </a:xfrm>
            <a:custGeom>
              <a:avLst/>
              <a:gdLst>
                <a:gd name="connsiteX0" fmla="*/ 0 w 311150"/>
                <a:gd name="connsiteY0" fmla="*/ 6350 h 6350"/>
                <a:gd name="connsiteX1" fmla="*/ 304800 w 311150"/>
                <a:gd name="connsiteY1" fmla="*/ 6350 h 6350"/>
                <a:gd name="connsiteX2" fmla="*/ 311150 w 311150"/>
                <a:gd name="connsiteY2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150" h="6350">
                  <a:moveTo>
                    <a:pt x="0" y="6350"/>
                  </a:moveTo>
                  <a:lnTo>
                    <a:pt x="304800" y="6350"/>
                  </a:lnTo>
                  <a:lnTo>
                    <a:pt x="311150" y="0"/>
                  </a:lnTo>
                </a:path>
              </a:pathLst>
            </a:cu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58952" y="1264507"/>
              <a:ext cx="176784" cy="140208"/>
            </a:xfrm>
            <a:custGeom>
              <a:avLst/>
              <a:gdLst>
                <a:gd name="connsiteX0" fmla="*/ 176784 w 176784"/>
                <a:gd name="connsiteY0" fmla="*/ 0 h 140208"/>
                <a:gd name="connsiteX1" fmla="*/ 0 w 176784"/>
                <a:gd name="connsiteY1" fmla="*/ 140208 h 14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784" h="140208">
                  <a:moveTo>
                    <a:pt x="176784" y="0"/>
                  </a:moveTo>
                  <a:lnTo>
                    <a:pt x="0" y="140208"/>
                  </a:lnTo>
                </a:path>
              </a:pathLst>
            </a:cu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97280" y="1260968"/>
            <a:ext cx="1939636" cy="1424269"/>
            <a:chOff x="603504" y="594519"/>
            <a:chExt cx="1066800" cy="671512"/>
          </a:xfrm>
        </p:grpSpPr>
        <p:grpSp>
          <p:nvGrpSpPr>
            <p:cNvPr id="47" name="Group 46"/>
            <p:cNvGrpSpPr/>
            <p:nvPr/>
          </p:nvGrpSpPr>
          <p:grpSpPr>
            <a:xfrm>
              <a:off x="603504" y="594519"/>
              <a:ext cx="1066800" cy="671512"/>
              <a:chOff x="603504" y="594519"/>
              <a:chExt cx="1066800" cy="671512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608267" y="594519"/>
                <a:ext cx="1057275" cy="409575"/>
              </a:xfrm>
              <a:custGeom>
                <a:avLst/>
                <a:gdLst>
                  <a:gd name="connsiteX0" fmla="*/ 0 w 1057275"/>
                  <a:gd name="connsiteY0" fmla="*/ 314325 h 409575"/>
                  <a:gd name="connsiteX1" fmla="*/ 533400 w 1057275"/>
                  <a:gd name="connsiteY1" fmla="*/ 0 h 409575"/>
                  <a:gd name="connsiteX2" fmla="*/ 1057275 w 1057275"/>
                  <a:gd name="connsiteY2" fmla="*/ 409575 h 409575"/>
                  <a:gd name="connsiteX3" fmla="*/ 0 w 1057275"/>
                  <a:gd name="connsiteY3" fmla="*/ 314325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7275" h="409575">
                    <a:moveTo>
                      <a:pt x="0" y="314325"/>
                    </a:moveTo>
                    <a:lnTo>
                      <a:pt x="533400" y="0"/>
                    </a:lnTo>
                    <a:lnTo>
                      <a:pt x="1057275" y="409575"/>
                    </a:lnTo>
                    <a:lnTo>
                      <a:pt x="0" y="314325"/>
                    </a:lnTo>
                    <a:close/>
                  </a:path>
                </a:pathLst>
              </a:custGeom>
              <a:solidFill>
                <a:srgbClr val="19B000">
                  <a:alpha val="46000"/>
                </a:srgbClr>
              </a:solidFill>
              <a:ln w="3175">
                <a:solidFill>
                  <a:srgbClr val="19B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603504" y="918369"/>
                <a:ext cx="1066800" cy="347662"/>
              </a:xfrm>
              <a:custGeom>
                <a:avLst/>
                <a:gdLst>
                  <a:gd name="connsiteX0" fmla="*/ 0 w 1066800"/>
                  <a:gd name="connsiteY0" fmla="*/ 0 h 347662"/>
                  <a:gd name="connsiteX1" fmla="*/ 1066800 w 1066800"/>
                  <a:gd name="connsiteY1" fmla="*/ 80962 h 347662"/>
                  <a:gd name="connsiteX2" fmla="*/ 328613 w 1066800"/>
                  <a:gd name="connsiteY2" fmla="*/ 347662 h 347662"/>
                  <a:gd name="connsiteX3" fmla="*/ 0 w 1066800"/>
                  <a:gd name="connsiteY3" fmla="*/ 0 h 347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6800" h="347662">
                    <a:moveTo>
                      <a:pt x="0" y="0"/>
                    </a:moveTo>
                    <a:lnTo>
                      <a:pt x="1066800" y="80962"/>
                    </a:lnTo>
                    <a:lnTo>
                      <a:pt x="328613" y="3476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B000">
                  <a:alpha val="60000"/>
                </a:srgbClr>
              </a:solidFill>
              <a:ln w="3175">
                <a:solidFill>
                  <a:srgbClr val="19B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 32"/>
            <p:cNvSpPr/>
            <p:nvPr/>
          </p:nvSpPr>
          <p:spPr>
            <a:xfrm>
              <a:off x="933704" y="599281"/>
              <a:ext cx="736600" cy="666750"/>
            </a:xfrm>
            <a:custGeom>
              <a:avLst/>
              <a:gdLst>
                <a:gd name="connsiteX0" fmla="*/ 0 w 736600"/>
                <a:gd name="connsiteY0" fmla="*/ 666750 h 666750"/>
                <a:gd name="connsiteX1" fmla="*/ 203200 w 736600"/>
                <a:gd name="connsiteY1" fmla="*/ 0 h 666750"/>
                <a:gd name="connsiteX2" fmla="*/ 736600 w 736600"/>
                <a:gd name="connsiteY2" fmla="*/ 419100 h 666750"/>
                <a:gd name="connsiteX3" fmla="*/ 0 w 736600"/>
                <a:gd name="connsiteY3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600" h="666750">
                  <a:moveTo>
                    <a:pt x="0" y="666750"/>
                  </a:moveTo>
                  <a:lnTo>
                    <a:pt x="203200" y="0"/>
                  </a:lnTo>
                  <a:lnTo>
                    <a:pt x="736600" y="419100"/>
                  </a:lnTo>
                  <a:lnTo>
                    <a:pt x="0" y="666750"/>
                  </a:lnTo>
                  <a:close/>
                </a:path>
              </a:pathLst>
            </a:custGeom>
            <a:solidFill>
              <a:srgbClr val="19B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4785591" y="636377"/>
          <a:ext cx="3928342" cy="952880"/>
        </p:xfrm>
        <a:graphic>
          <a:graphicData uri="http://schemas.openxmlformats.org/presentationml/2006/ole">
            <p:oleObj spid="_x0000_s52226" name="Document" r:id="rId9" imgW="2184606" imgH="454567" progId="Word.Document.8">
              <p:embed/>
            </p:oleObj>
          </a:graphicData>
        </a:graphic>
      </p:graphicFrame>
      <p:graphicFrame>
        <p:nvGraphicFramePr>
          <p:cNvPr id="44045" name="Object 13"/>
          <p:cNvGraphicFramePr>
            <a:graphicFrameLocks noChangeAspect="1"/>
          </p:cNvGraphicFramePr>
          <p:nvPr/>
        </p:nvGraphicFramePr>
        <p:xfrm>
          <a:off x="1916545" y="3469766"/>
          <a:ext cx="6673273" cy="1023589"/>
        </p:xfrm>
        <a:graphic>
          <a:graphicData uri="http://schemas.openxmlformats.org/presentationml/2006/ole">
            <p:oleObj spid="_x0000_s52234" name="Equation" r:id="rId10" imgW="3670200" imgH="482400" progId="Equation.DSMT4">
              <p:embed/>
            </p:oleObj>
          </a:graphicData>
        </a:graphic>
      </p:graphicFrame>
      <p:sp>
        <p:nvSpPr>
          <p:cNvPr id="46" name="Freeform 45"/>
          <p:cNvSpPr/>
          <p:nvPr/>
        </p:nvSpPr>
        <p:spPr>
          <a:xfrm>
            <a:off x="2569326" y="2159974"/>
            <a:ext cx="978478" cy="1525284"/>
          </a:xfrm>
          <a:custGeom>
            <a:avLst/>
            <a:gdLst>
              <a:gd name="connsiteX0" fmla="*/ 0 w 538163"/>
              <a:gd name="connsiteY0" fmla="*/ 0 h 719138"/>
              <a:gd name="connsiteX1" fmla="*/ 476250 w 538163"/>
              <a:gd name="connsiteY1" fmla="*/ 323850 h 719138"/>
              <a:gd name="connsiteX2" fmla="*/ 371475 w 538163"/>
              <a:gd name="connsiteY2" fmla="*/ 719138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163" h="719138">
                <a:moveTo>
                  <a:pt x="0" y="0"/>
                </a:moveTo>
                <a:cubicBezTo>
                  <a:pt x="207168" y="101997"/>
                  <a:pt x="414337" y="203994"/>
                  <a:pt x="476250" y="323850"/>
                </a:cubicBezTo>
                <a:cubicBezTo>
                  <a:pt x="538163" y="443706"/>
                  <a:pt x="454819" y="581422"/>
                  <a:pt x="371475" y="719138"/>
                </a:cubicBezTo>
              </a:path>
            </a:pathLst>
          </a:custGeom>
          <a:ln>
            <a:solidFill>
              <a:srgbClr val="19B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5126182" y="2069064"/>
          <a:ext cx="1731818" cy="1481511"/>
        </p:xfrm>
        <a:graphic>
          <a:graphicData uri="http://schemas.openxmlformats.org/presentationml/2006/ole">
            <p:oleObj spid="_x0000_s52235" name="Equation" r:id="rId11" imgW="952200" imgH="698400" progId="Equation.DSMT4">
              <p:embed/>
            </p:oleObj>
          </a:graphicData>
        </a:graphic>
      </p:graphicFrame>
      <p:graphicFrame>
        <p:nvGraphicFramePr>
          <p:cNvPr id="52236" name="Object 12"/>
          <p:cNvGraphicFramePr>
            <a:graphicFrameLocks noChangeAspect="1"/>
          </p:cNvGraphicFramePr>
          <p:nvPr/>
        </p:nvGraphicFramePr>
        <p:xfrm>
          <a:off x="1108364" y="5303135"/>
          <a:ext cx="6742545" cy="592604"/>
        </p:xfrm>
        <a:graphic>
          <a:graphicData uri="http://schemas.openxmlformats.org/presentationml/2006/ole">
            <p:oleObj spid="_x0000_s52236" name="Equation" r:id="rId12" imgW="3708360" imgH="279360" progId="Equation.DSMT4">
              <p:embed/>
            </p:oleObj>
          </a:graphicData>
        </a:graphic>
      </p:graphicFrame>
      <p:graphicFrame>
        <p:nvGraphicFramePr>
          <p:cNvPr id="52237" name="Object 13"/>
          <p:cNvGraphicFramePr>
            <a:graphicFrameLocks noChangeAspect="1"/>
          </p:cNvGraphicFramePr>
          <p:nvPr/>
        </p:nvGraphicFramePr>
        <p:xfrm>
          <a:off x="277091" y="4654974"/>
          <a:ext cx="1270000" cy="511795"/>
        </p:xfrm>
        <a:graphic>
          <a:graphicData uri="http://schemas.openxmlformats.org/presentationml/2006/ole">
            <p:oleObj spid="_x0000_s52237" name="Equation" r:id="rId13" imgW="698400" imgH="241200" progId="Equation.DSMT4">
              <p:embed/>
            </p:oleObj>
          </a:graphicData>
        </a:graphic>
      </p:graphicFrame>
      <p:grpSp>
        <p:nvGrpSpPr>
          <p:cNvPr id="51" name="Group 50"/>
          <p:cNvGrpSpPr/>
          <p:nvPr>
            <p:custDataLst>
              <p:tags r:id="rId3"/>
            </p:custDataLst>
          </p:nvPr>
        </p:nvGrpSpPr>
        <p:grpSpPr>
          <a:xfrm>
            <a:off x="666751" y="724055"/>
            <a:ext cx="2769869" cy="1971419"/>
            <a:chOff x="366713" y="341376"/>
            <a:chExt cx="1523428" cy="929481"/>
          </a:xfrm>
        </p:grpSpPr>
        <p:graphicFrame>
          <p:nvGraphicFramePr>
            <p:cNvPr id="52239" name="Object 15"/>
            <p:cNvGraphicFramePr>
              <a:graphicFrameLocks noChangeAspect="1"/>
            </p:cNvGraphicFramePr>
            <p:nvPr/>
          </p:nvGraphicFramePr>
          <p:xfrm>
            <a:off x="366713" y="823913"/>
            <a:ext cx="200025" cy="168275"/>
          </p:xfrm>
          <a:graphic>
            <a:graphicData uri="http://schemas.openxmlformats.org/presentationml/2006/ole">
              <p:oleObj spid="_x0000_s52239" name="Equation" r:id="rId14" imgW="164880" imgH="139680" progId="Equation.DSMT4">
                <p:embed/>
              </p:oleObj>
            </a:graphicData>
          </a:graphic>
        </p:graphicFrame>
        <p:graphicFrame>
          <p:nvGraphicFramePr>
            <p:cNvPr id="43022" name="Object 14"/>
            <p:cNvGraphicFramePr>
              <a:graphicFrameLocks noChangeAspect="1"/>
            </p:cNvGraphicFramePr>
            <p:nvPr/>
          </p:nvGraphicFramePr>
          <p:xfrm>
            <a:off x="1035304" y="341376"/>
            <a:ext cx="153670" cy="169037"/>
          </p:xfrm>
          <a:graphic>
            <a:graphicData uri="http://schemas.openxmlformats.org/presentationml/2006/ole">
              <p:oleObj spid="_x0000_s52232" name="Equation" r:id="rId15" imgW="126720" imgH="139680" progId="Equation.DSMT4">
                <p:embed/>
              </p:oleObj>
            </a:graphicData>
          </a:graphic>
        </p:graphicFrame>
        <p:graphicFrame>
          <p:nvGraphicFramePr>
            <p:cNvPr id="43023" name="Object 15"/>
            <p:cNvGraphicFramePr>
              <a:graphicFrameLocks noChangeAspect="1"/>
            </p:cNvGraphicFramePr>
            <p:nvPr/>
          </p:nvGraphicFramePr>
          <p:xfrm>
            <a:off x="1721104" y="950976"/>
            <a:ext cx="169037" cy="169037"/>
          </p:xfrm>
          <a:graphic>
            <a:graphicData uri="http://schemas.openxmlformats.org/presentationml/2006/ole">
              <p:oleObj spid="_x0000_s52233" name="Equation" r:id="rId16" imgW="139680" imgH="139680" progId="Equation.DSMT4">
                <p:embed/>
              </p:oleObj>
            </a:graphicData>
          </a:graphic>
        </p:graphicFrame>
        <p:sp>
          <p:nvSpPr>
            <p:cNvPr id="25" name="Freeform 24"/>
            <p:cNvSpPr/>
            <p:nvPr/>
          </p:nvSpPr>
          <p:spPr>
            <a:xfrm>
              <a:off x="927354" y="585057"/>
              <a:ext cx="215900" cy="685800"/>
            </a:xfrm>
            <a:custGeom>
              <a:avLst/>
              <a:gdLst>
                <a:gd name="connsiteX0" fmla="*/ 0 w 215900"/>
                <a:gd name="connsiteY0" fmla="*/ 685800 h 685800"/>
                <a:gd name="connsiteX1" fmla="*/ 215900 w 215900"/>
                <a:gd name="connsiteY1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5900" h="685800">
                  <a:moveTo>
                    <a:pt x="0" y="685800"/>
                  </a:moveTo>
                  <a:lnTo>
                    <a:pt x="215900" y="0"/>
                  </a:lnTo>
                </a:path>
              </a:pathLst>
            </a:custGeom>
            <a:ln>
              <a:solidFill>
                <a:srgbClr val="19B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27354" y="1004157"/>
              <a:ext cx="755650" cy="266700"/>
            </a:xfrm>
            <a:custGeom>
              <a:avLst/>
              <a:gdLst>
                <a:gd name="connsiteX0" fmla="*/ 0 w 755650"/>
                <a:gd name="connsiteY0" fmla="*/ 266700 h 266700"/>
                <a:gd name="connsiteX1" fmla="*/ 755650 w 755650"/>
                <a:gd name="connsiteY1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5650" h="266700">
                  <a:moveTo>
                    <a:pt x="0" y="266700"/>
                  </a:moveTo>
                  <a:lnTo>
                    <a:pt x="755650" y="0"/>
                  </a:lnTo>
                </a:path>
              </a:pathLst>
            </a:custGeom>
            <a:ln>
              <a:solidFill>
                <a:srgbClr val="19B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03504" y="908049"/>
              <a:ext cx="326231" cy="353219"/>
            </a:xfrm>
            <a:custGeom>
              <a:avLst/>
              <a:gdLst>
                <a:gd name="connsiteX0" fmla="*/ 623887 w 623887"/>
                <a:gd name="connsiteY0" fmla="*/ 666750 h 666750"/>
                <a:gd name="connsiteX1" fmla="*/ 0 w 623887"/>
                <a:gd name="connsiteY1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3887" h="666750">
                  <a:moveTo>
                    <a:pt x="623887" y="666750"/>
                  </a:moveTo>
                  <a:lnTo>
                    <a:pt x="0" y="0"/>
                  </a:lnTo>
                </a:path>
              </a:pathLst>
            </a:custGeom>
            <a:ln>
              <a:solidFill>
                <a:srgbClr val="19B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2240" name="Object 16"/>
          <p:cNvGraphicFramePr>
            <a:graphicFrameLocks noChangeAspect="1"/>
          </p:cNvGraphicFramePr>
          <p:nvPr/>
        </p:nvGraphicFramePr>
        <p:xfrm>
          <a:off x="4987637" y="1422587"/>
          <a:ext cx="1939636" cy="592604"/>
        </p:xfrm>
        <a:graphic>
          <a:graphicData uri="http://schemas.openxmlformats.org/presentationml/2006/ole">
            <p:oleObj spid="_x0000_s52240" name="Equation" r:id="rId17" imgW="106668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36" name="Object 12"/>
          <p:cNvGraphicFramePr>
            <a:graphicFrameLocks noChangeAspect="1"/>
          </p:cNvGraphicFramePr>
          <p:nvPr/>
        </p:nvGraphicFramePr>
        <p:xfrm>
          <a:off x="277091" y="4978212"/>
          <a:ext cx="3810000" cy="511795"/>
        </p:xfrm>
        <a:graphic>
          <a:graphicData uri="http://schemas.openxmlformats.org/presentationml/2006/ole">
            <p:oleObj spid="_x0000_s53257" name="Equation" r:id="rId4" imgW="2095200" imgH="241200" progId="Equation.DSMT4">
              <p:embed/>
            </p:oleObj>
          </a:graphicData>
        </a:graphic>
      </p:graphicFrame>
      <p:graphicFrame>
        <p:nvGraphicFramePr>
          <p:cNvPr id="53269" name="Object 21"/>
          <p:cNvGraphicFramePr>
            <a:graphicFrameLocks noChangeAspect="1"/>
          </p:cNvGraphicFramePr>
          <p:nvPr/>
        </p:nvGraphicFramePr>
        <p:xfrm>
          <a:off x="300182" y="4993365"/>
          <a:ext cx="4826000" cy="511795"/>
        </p:xfrm>
        <a:graphic>
          <a:graphicData uri="http://schemas.openxmlformats.org/presentationml/2006/ole">
            <p:oleObj spid="_x0000_s53269" name="Equation" r:id="rId5" imgW="2654280" imgH="241200" progId="Equation.DSMT4">
              <p:embed/>
            </p:oleObj>
          </a:graphicData>
        </a:graphic>
      </p:graphicFrame>
      <p:graphicFrame>
        <p:nvGraphicFramePr>
          <p:cNvPr id="53266" name="Object 18"/>
          <p:cNvGraphicFramePr>
            <a:graphicFrameLocks noChangeAspect="1"/>
          </p:cNvGraphicFramePr>
          <p:nvPr/>
        </p:nvGraphicFramePr>
        <p:xfrm>
          <a:off x="1108364" y="4175166"/>
          <a:ext cx="6684818" cy="1292955"/>
        </p:xfrm>
        <a:graphic>
          <a:graphicData uri="http://schemas.openxmlformats.org/presentationml/2006/ole">
            <p:oleObj spid="_x0000_s53266" name="Document" r:id="rId6" imgW="3691912" imgH="614367" progId="Word.Document.8">
              <p:embed/>
            </p:oleObj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669636" y="1427637"/>
          <a:ext cx="2840182" cy="808097"/>
        </p:xfrm>
        <a:graphic>
          <a:graphicData uri="http://schemas.openxmlformats.org/presentationml/2006/ole">
            <p:oleObj spid="_x0000_s53250" name="Document" r:id="rId7" imgW="1592573" imgH="386544" progId="Word.Document.8">
              <p:embed/>
            </p:oleObj>
          </a:graphicData>
        </a:graphic>
      </p:graphicFrame>
      <p:graphicFrame>
        <p:nvGraphicFramePr>
          <p:cNvPr id="52240" name="Object 16"/>
          <p:cNvGraphicFramePr>
            <a:graphicFrameLocks noChangeAspect="1"/>
          </p:cNvGraphicFramePr>
          <p:nvPr/>
        </p:nvGraphicFramePr>
        <p:xfrm>
          <a:off x="6915727" y="1262652"/>
          <a:ext cx="1778000" cy="511795"/>
        </p:xfrm>
        <a:graphic>
          <a:graphicData uri="http://schemas.openxmlformats.org/presentationml/2006/ole">
            <p:oleObj spid="_x0000_s53261" name="Equation" r:id="rId8" imgW="977760" imgH="241200" progId="Equation.DSMT4">
              <p:embed/>
            </p:oleObj>
          </a:graphicData>
        </a:graphic>
      </p:graphicFrame>
      <p:graphicFrame>
        <p:nvGraphicFramePr>
          <p:cNvPr id="53262" name="Object 14"/>
          <p:cNvGraphicFramePr>
            <a:graphicFrameLocks noChangeAspect="1"/>
          </p:cNvGraphicFramePr>
          <p:nvPr/>
        </p:nvGraphicFramePr>
        <p:xfrm>
          <a:off x="4987636" y="776110"/>
          <a:ext cx="3925455" cy="808097"/>
        </p:xfrm>
        <a:graphic>
          <a:graphicData uri="http://schemas.openxmlformats.org/presentationml/2006/ole">
            <p:oleObj spid="_x0000_s53262" name="Document" r:id="rId9" imgW="2181518" imgH="386544" progId="Word.Document.8">
              <p:embed/>
            </p:oleObj>
          </a:graphicData>
        </a:graphic>
      </p:graphicFrame>
      <p:sp>
        <p:nvSpPr>
          <p:cNvPr id="47" name="Rounded Rectangle 46"/>
          <p:cNvSpPr/>
          <p:nvPr/>
        </p:nvSpPr>
        <p:spPr>
          <a:xfrm>
            <a:off x="1108364" y="2949082"/>
            <a:ext cx="6788727" cy="646477"/>
          </a:xfrm>
          <a:prstGeom prst="roundRect">
            <a:avLst/>
          </a:prstGeom>
          <a:solidFill>
            <a:srgbClr val="19B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49" name="Object 15"/>
          <p:cNvGraphicFramePr>
            <a:graphicFrameLocks noChangeAspect="1"/>
          </p:cNvGraphicFramePr>
          <p:nvPr/>
        </p:nvGraphicFramePr>
        <p:xfrm>
          <a:off x="1154546" y="2905782"/>
          <a:ext cx="6684818" cy="1292955"/>
        </p:xfrm>
        <a:graphic>
          <a:graphicData uri="http://schemas.openxmlformats.org/presentationml/2006/ole">
            <p:oleObj spid="_x0000_s53264" name="Document" r:id="rId10" imgW="3691912" imgH="614367" progId="Word.Document.8">
              <p:embed/>
            </p:oleObj>
          </a:graphicData>
        </a:graphic>
      </p:graphicFrame>
      <p:sp>
        <p:nvSpPr>
          <p:cNvPr id="50" name="Rounded Rectangle 49"/>
          <p:cNvSpPr/>
          <p:nvPr/>
        </p:nvSpPr>
        <p:spPr>
          <a:xfrm>
            <a:off x="5407084" y="2070749"/>
            <a:ext cx="3321280" cy="646477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51" name="Object 17"/>
          <p:cNvGraphicFramePr>
            <a:graphicFrameLocks noChangeAspect="1"/>
          </p:cNvGraphicFramePr>
          <p:nvPr/>
        </p:nvGraphicFramePr>
        <p:xfrm>
          <a:off x="5091546" y="2168393"/>
          <a:ext cx="3359727" cy="875438"/>
        </p:xfrm>
        <a:graphic>
          <a:graphicData uri="http://schemas.openxmlformats.org/presentationml/2006/ole">
            <p:oleObj spid="_x0000_s53265" name="Document" r:id="rId11" imgW="1882664" imgH="420735" progId="Word.Document.8">
              <p:embed/>
            </p:oleObj>
          </a:graphicData>
        </a:graphic>
      </p:graphicFrame>
      <p:sp>
        <p:nvSpPr>
          <p:cNvPr id="52" name="Rounded Rectangle 51"/>
          <p:cNvSpPr/>
          <p:nvPr/>
        </p:nvSpPr>
        <p:spPr>
          <a:xfrm>
            <a:off x="1108364" y="4092202"/>
            <a:ext cx="6788727" cy="646477"/>
          </a:xfrm>
          <a:prstGeom prst="roundRect">
            <a:avLst/>
          </a:prstGeom>
          <a:solidFill>
            <a:srgbClr val="19B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765636" y="3649903"/>
            <a:ext cx="0" cy="363643"/>
          </a:xfrm>
          <a:custGeom>
            <a:avLst/>
            <a:gdLst>
              <a:gd name="connsiteX0" fmla="*/ 0 w 0"/>
              <a:gd name="connsiteY0" fmla="*/ 0 h 171450"/>
              <a:gd name="connsiteX1" fmla="*/ 0 w 0"/>
              <a:gd name="connsiteY1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156364" y="4978212"/>
          <a:ext cx="4895273" cy="1050526"/>
        </p:xfrm>
        <a:graphic>
          <a:graphicData uri="http://schemas.openxmlformats.org/presentationml/2006/ole">
            <p:oleObj spid="_x0000_s53267" name="Equation" r:id="rId12" imgW="2692080" imgH="495000" progId="Equation.DSMT4">
              <p:embed/>
            </p:oleObj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4156364" y="4978212"/>
          <a:ext cx="4872182" cy="511795"/>
        </p:xfrm>
        <a:graphic>
          <a:graphicData uri="http://schemas.openxmlformats.org/presentationml/2006/ole">
            <p:oleObj spid="_x0000_s53268" name="Equation" r:id="rId13" imgW="2679480" imgH="241200" progId="Equation.DSMT4">
              <p:embed/>
            </p:oleObj>
          </a:graphicData>
        </a:graphic>
      </p:graphicFrame>
      <p:sp>
        <p:nvSpPr>
          <p:cNvPr id="57" name="Freeform 56"/>
          <p:cNvSpPr/>
          <p:nvPr/>
        </p:nvSpPr>
        <p:spPr>
          <a:xfrm>
            <a:off x="3463636" y="3685258"/>
            <a:ext cx="0" cy="363643"/>
          </a:xfrm>
          <a:custGeom>
            <a:avLst/>
            <a:gdLst>
              <a:gd name="connsiteX0" fmla="*/ 0 w 0"/>
              <a:gd name="connsiteY0" fmla="*/ 0 h 171450"/>
              <a:gd name="connsiteX1" fmla="*/ 0 w 0"/>
              <a:gd name="connsiteY1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0"/>
            <a:ext cx="356785" cy="4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76635" tIns="88317" rIns="176635" bIns="883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0" y="888906"/>
            <a:ext cx="356785" cy="4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76635" tIns="88317" rIns="176635" bIns="883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272" name="Object 24"/>
          <p:cNvGraphicFramePr>
            <a:graphicFrameLocks noChangeAspect="1"/>
          </p:cNvGraphicFramePr>
          <p:nvPr/>
        </p:nvGraphicFramePr>
        <p:xfrm>
          <a:off x="1385454" y="5525362"/>
          <a:ext cx="6673273" cy="619541"/>
        </p:xfrm>
        <a:graphic>
          <a:graphicData uri="http://schemas.openxmlformats.org/presentationml/2006/ole">
            <p:oleObj spid="_x0000_s53272" name="Equation" r:id="rId14" imgW="367020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  <p:bldP spid="52" grpId="0" animBg="1"/>
      <p:bldP spid="54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988398"/>
            <a:ext cx="7772400" cy="13720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a-IR" sz="9300" dirty="0" smtClean="0">
                <a:cs typeface="B Titr" pitchFamily="2" charset="-78"/>
              </a:rPr>
              <a:t>حجم و دترمینان</a:t>
            </a:r>
            <a:endParaRPr lang="en-US" sz="93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1108364" y="2949082"/>
            <a:ext cx="6788727" cy="646477"/>
          </a:xfrm>
          <a:prstGeom prst="roundRect">
            <a:avLst/>
          </a:prstGeom>
          <a:solidFill>
            <a:srgbClr val="19B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49" name="Object 15"/>
          <p:cNvGraphicFramePr>
            <a:graphicFrameLocks noChangeAspect="1"/>
          </p:cNvGraphicFramePr>
          <p:nvPr/>
        </p:nvGraphicFramePr>
        <p:xfrm>
          <a:off x="1154546" y="2905782"/>
          <a:ext cx="6684818" cy="1292955"/>
        </p:xfrm>
        <a:graphic>
          <a:graphicData uri="http://schemas.openxmlformats.org/presentationml/2006/ole">
            <p:oleObj spid="_x0000_s54278" name="Document" r:id="rId5" imgW="3691912" imgH="614367" progId="Word.Document.8">
              <p:embed/>
            </p:oleObj>
          </a:graphicData>
        </a:graphic>
      </p:graphicFrame>
      <p:sp>
        <p:nvSpPr>
          <p:cNvPr id="50" name="Rounded Rectangle 49"/>
          <p:cNvSpPr/>
          <p:nvPr/>
        </p:nvSpPr>
        <p:spPr>
          <a:xfrm>
            <a:off x="5407084" y="2070749"/>
            <a:ext cx="3321280" cy="646477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51" name="Object 17"/>
          <p:cNvGraphicFramePr>
            <a:graphicFrameLocks noChangeAspect="1"/>
          </p:cNvGraphicFramePr>
          <p:nvPr/>
        </p:nvGraphicFramePr>
        <p:xfrm>
          <a:off x="5091546" y="2168393"/>
          <a:ext cx="3359727" cy="875438"/>
        </p:xfrm>
        <a:graphic>
          <a:graphicData uri="http://schemas.openxmlformats.org/presentationml/2006/ole">
            <p:oleObj spid="_x0000_s54279" name="Document" r:id="rId6" imgW="1882664" imgH="420735" progId="Word.Document.8">
              <p:embed/>
            </p:oleObj>
          </a:graphicData>
        </a:graphic>
      </p:graphicFrame>
      <p:grpSp>
        <p:nvGrpSpPr>
          <p:cNvPr id="26" name="Group 25"/>
          <p:cNvGrpSpPr/>
          <p:nvPr>
            <p:custDataLst>
              <p:tags r:id="rId2"/>
            </p:custDataLst>
          </p:nvPr>
        </p:nvGrpSpPr>
        <p:grpSpPr>
          <a:xfrm>
            <a:off x="1108364" y="4092202"/>
            <a:ext cx="6788727" cy="1375919"/>
            <a:chOff x="609600" y="1929384"/>
            <a:chExt cx="3733800" cy="648716"/>
          </a:xfrm>
        </p:grpSpPr>
        <p:graphicFrame>
          <p:nvGraphicFramePr>
            <p:cNvPr id="53266" name="Object 18"/>
            <p:cNvGraphicFramePr>
              <a:graphicFrameLocks noChangeAspect="1"/>
            </p:cNvGraphicFramePr>
            <p:nvPr/>
          </p:nvGraphicFramePr>
          <p:xfrm>
            <a:off x="609600" y="1968500"/>
            <a:ext cx="3676650" cy="609600"/>
          </p:xfrm>
          <a:graphic>
            <a:graphicData uri="http://schemas.openxmlformats.org/presentationml/2006/ole">
              <p:oleObj spid="_x0000_s54280" name="Document" r:id="rId7" imgW="3691912" imgH="614367" progId="Word.Document.8">
                <p:embed/>
              </p:oleObj>
            </a:graphicData>
          </a:graphic>
        </p:graphicFrame>
        <p:sp>
          <p:nvSpPr>
            <p:cNvPr id="52" name="Rounded Rectangle 51"/>
            <p:cNvSpPr/>
            <p:nvPr/>
          </p:nvSpPr>
          <p:spPr>
            <a:xfrm>
              <a:off x="609600" y="1929384"/>
              <a:ext cx="3733800" cy="304800"/>
            </a:xfrm>
            <a:prstGeom prst="roundRect">
              <a:avLst/>
            </a:prstGeom>
            <a:solidFill>
              <a:srgbClr val="19B00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 53"/>
          <p:cNvSpPr/>
          <p:nvPr/>
        </p:nvSpPr>
        <p:spPr>
          <a:xfrm>
            <a:off x="6765636" y="3649903"/>
            <a:ext cx="0" cy="363643"/>
          </a:xfrm>
          <a:custGeom>
            <a:avLst/>
            <a:gdLst>
              <a:gd name="connsiteX0" fmla="*/ 0 w 0"/>
              <a:gd name="connsiteY0" fmla="*/ 0 h 171450"/>
              <a:gd name="connsiteX1" fmla="*/ 0 w 0"/>
              <a:gd name="connsiteY1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463636" y="3685258"/>
            <a:ext cx="0" cy="363643"/>
          </a:xfrm>
          <a:custGeom>
            <a:avLst/>
            <a:gdLst>
              <a:gd name="connsiteX0" fmla="*/ 0 w 0"/>
              <a:gd name="connsiteY0" fmla="*/ 0 h 171450"/>
              <a:gd name="connsiteX1" fmla="*/ 0 w 0"/>
              <a:gd name="connsiteY1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1905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0"/>
            <a:ext cx="356785" cy="4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76635" tIns="88317" rIns="176635" bIns="883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0" y="888906"/>
            <a:ext cx="356785" cy="4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76635" tIns="88317" rIns="176635" bIns="883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18"/>
          <p:cNvGraphicFramePr>
            <a:graphicFrameLocks noChangeAspect="1"/>
          </p:cNvGraphicFramePr>
          <p:nvPr/>
        </p:nvGraphicFramePr>
        <p:xfrm>
          <a:off x="1108364" y="5468121"/>
          <a:ext cx="6661727" cy="1292955"/>
        </p:xfrm>
        <a:graphic>
          <a:graphicData uri="http://schemas.openxmlformats.org/presentationml/2006/ole">
            <p:oleObj spid="_x0000_s54287" name="Document" r:id="rId8" imgW="3702560" imgH="614367" progId="Word.Document.8">
              <p:embed/>
            </p:oleObj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1108364" y="5380106"/>
            <a:ext cx="6788727" cy="646477"/>
          </a:xfrm>
          <a:prstGeom prst="roundRect">
            <a:avLst/>
          </a:prstGeom>
          <a:solidFill>
            <a:srgbClr val="19B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049491" y="3264711"/>
            <a:ext cx="528782" cy="2359642"/>
          </a:xfrm>
          <a:custGeom>
            <a:avLst/>
            <a:gdLst>
              <a:gd name="connsiteX0" fmla="*/ 7620 w 290830"/>
              <a:gd name="connsiteY0" fmla="*/ 0 h 1112520"/>
              <a:gd name="connsiteX1" fmla="*/ 289560 w 290830"/>
              <a:gd name="connsiteY1" fmla="*/ 556260 h 1112520"/>
              <a:gd name="connsiteX2" fmla="*/ 0 w 290830"/>
              <a:gd name="connsiteY2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830" h="1112520">
                <a:moveTo>
                  <a:pt x="7620" y="0"/>
                </a:moveTo>
                <a:cubicBezTo>
                  <a:pt x="149225" y="185420"/>
                  <a:pt x="290830" y="370840"/>
                  <a:pt x="289560" y="556260"/>
                </a:cubicBezTo>
                <a:cubicBezTo>
                  <a:pt x="288290" y="741680"/>
                  <a:pt x="144145" y="927100"/>
                  <a:pt x="0" y="1112520"/>
                </a:cubicBezTo>
              </a:path>
            </a:pathLst>
          </a:cu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788727" y="4816594"/>
            <a:ext cx="0" cy="363643"/>
          </a:xfrm>
          <a:custGeom>
            <a:avLst/>
            <a:gdLst>
              <a:gd name="connsiteX0" fmla="*/ 0 w 0"/>
              <a:gd name="connsiteY0" fmla="*/ 0 h 171450"/>
              <a:gd name="connsiteX1" fmla="*/ 0 w 0"/>
              <a:gd name="connsiteY1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190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463636" y="4816594"/>
            <a:ext cx="0" cy="363643"/>
          </a:xfrm>
          <a:custGeom>
            <a:avLst/>
            <a:gdLst>
              <a:gd name="connsiteX0" fmla="*/ 0 w 0"/>
              <a:gd name="connsiteY0" fmla="*/ 0 h 171450"/>
              <a:gd name="connsiteX1" fmla="*/ 0 w 0"/>
              <a:gd name="connsiteY1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1905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54288" name="Object 16"/>
          <p:cNvGraphicFramePr>
            <a:graphicFrameLocks noChangeAspect="1"/>
          </p:cNvGraphicFramePr>
          <p:nvPr/>
        </p:nvGraphicFramePr>
        <p:xfrm>
          <a:off x="277091" y="1638080"/>
          <a:ext cx="4987636" cy="1077462"/>
        </p:xfrm>
        <a:graphic>
          <a:graphicData uri="http://schemas.openxmlformats.org/presentationml/2006/ole">
            <p:oleObj spid="_x0000_s54288" name="Equation" r:id="rId9" imgW="2743200" imgH="507960" progId="Equation.DSMT4">
              <p:embed/>
            </p:oleObj>
          </a:graphicData>
        </a:graphic>
      </p:graphicFrame>
      <p:graphicFrame>
        <p:nvGraphicFramePr>
          <p:cNvPr id="54289" name="Object 17"/>
          <p:cNvGraphicFramePr>
            <a:graphicFrameLocks noChangeAspect="1"/>
          </p:cNvGraphicFramePr>
          <p:nvPr/>
        </p:nvGraphicFramePr>
        <p:xfrm>
          <a:off x="4987636" y="777794"/>
          <a:ext cx="3925455" cy="808097"/>
        </p:xfrm>
        <a:graphic>
          <a:graphicData uri="http://schemas.openxmlformats.org/presentationml/2006/ole">
            <p:oleObj spid="_x0000_s54289" name="Document" r:id="rId10" imgW="2181518" imgH="386544" progId="Word.Document.8">
              <p:embed/>
            </p:oleObj>
          </a:graphicData>
        </a:graphic>
      </p:graphicFrame>
      <p:graphicFrame>
        <p:nvGraphicFramePr>
          <p:cNvPr id="54290" name="Object 18"/>
          <p:cNvGraphicFramePr>
            <a:graphicFrameLocks noChangeAspect="1"/>
          </p:cNvGraphicFramePr>
          <p:nvPr/>
        </p:nvGraphicFramePr>
        <p:xfrm>
          <a:off x="6915727" y="1262652"/>
          <a:ext cx="1778000" cy="511795"/>
        </p:xfrm>
        <a:graphic>
          <a:graphicData uri="http://schemas.openxmlformats.org/presentationml/2006/ole">
            <p:oleObj spid="_x0000_s54290" name="Equation" r:id="rId11" imgW="9777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18"/>
          <p:cNvGraphicFramePr>
            <a:graphicFrameLocks noChangeAspect="1"/>
          </p:cNvGraphicFramePr>
          <p:nvPr/>
        </p:nvGraphicFramePr>
        <p:xfrm>
          <a:off x="2202296" y="3521955"/>
          <a:ext cx="6624204" cy="1279486"/>
        </p:xfrm>
        <a:graphic>
          <a:graphicData uri="http://schemas.openxmlformats.org/presentationml/2006/ole">
            <p:oleObj spid="_x0000_s57351" name="Document" r:id="rId4" imgW="3702560" imgH="614367" progId="Word.Document.8">
              <p:embed/>
            </p:oleObj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2078182" y="3523639"/>
            <a:ext cx="6788727" cy="646477"/>
          </a:xfrm>
          <a:prstGeom prst="roundRect">
            <a:avLst/>
          </a:prstGeom>
          <a:solidFill>
            <a:srgbClr val="19B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032000" y="1950745"/>
            <a:ext cx="6788727" cy="646477"/>
          </a:xfrm>
          <a:prstGeom prst="roundRect">
            <a:avLst/>
          </a:prstGeom>
          <a:solidFill>
            <a:srgbClr val="19B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49" name="Object 15"/>
          <p:cNvGraphicFramePr>
            <a:graphicFrameLocks noChangeAspect="1"/>
          </p:cNvGraphicFramePr>
          <p:nvPr/>
        </p:nvGraphicFramePr>
        <p:xfrm>
          <a:off x="2078183" y="2052228"/>
          <a:ext cx="6705024" cy="1471410"/>
        </p:xfrm>
        <a:graphic>
          <a:graphicData uri="http://schemas.openxmlformats.org/presentationml/2006/ole">
            <p:oleObj spid="_x0000_s57348" name="Document" r:id="rId5" imgW="3702560" imgH="698226" progId="Word.Document.8">
              <p:embed/>
            </p:oleObj>
          </a:graphicData>
        </a:graphic>
      </p:graphicFrame>
      <p:graphicFrame>
        <p:nvGraphicFramePr>
          <p:cNvPr id="53266" name="Object 18"/>
          <p:cNvGraphicFramePr>
            <a:graphicFrameLocks noChangeAspect="1"/>
          </p:cNvGraphicFramePr>
          <p:nvPr/>
        </p:nvGraphicFramePr>
        <p:xfrm>
          <a:off x="2055091" y="2801402"/>
          <a:ext cx="6684818" cy="1292955"/>
        </p:xfrm>
        <a:graphic>
          <a:graphicData uri="http://schemas.openxmlformats.org/presentationml/2006/ole">
            <p:oleObj spid="_x0000_s57349" name="Document" r:id="rId6" imgW="3691912" imgH="614367" progId="Word.Document.8">
              <p:embed/>
            </p:oleObj>
          </a:graphicData>
        </a:graphic>
      </p:graphicFrame>
      <p:sp>
        <p:nvSpPr>
          <p:cNvPr id="52" name="Rounded Rectangle 51"/>
          <p:cNvSpPr/>
          <p:nvPr/>
        </p:nvSpPr>
        <p:spPr>
          <a:xfrm>
            <a:off x="2044931" y="2715542"/>
            <a:ext cx="6788727" cy="646477"/>
          </a:xfrm>
          <a:prstGeom prst="roundRect">
            <a:avLst/>
          </a:prstGeom>
          <a:solidFill>
            <a:srgbClr val="19B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0"/>
            <a:ext cx="356785" cy="4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76635" tIns="88317" rIns="176635" bIns="883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0" y="888906"/>
            <a:ext cx="356785" cy="4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76635" tIns="88317" rIns="176635" bIns="883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669636" y="1427637"/>
          <a:ext cx="2840182" cy="808097"/>
        </p:xfrm>
        <a:graphic>
          <a:graphicData uri="http://schemas.openxmlformats.org/presentationml/2006/ole">
            <p:oleObj spid="_x0000_s57352" name="Document" r:id="rId7" imgW="1592573" imgH="386544" progId="Word.Document.8">
              <p:embed/>
            </p:oleObj>
          </a:graphicData>
        </a:graphic>
      </p:graphicFrame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6915727" y="1262652"/>
          <a:ext cx="1778000" cy="511795"/>
        </p:xfrm>
        <a:graphic>
          <a:graphicData uri="http://schemas.openxmlformats.org/presentationml/2006/ole">
            <p:oleObj spid="_x0000_s57353" name="Equation" r:id="rId8" imgW="9777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17"/>
          <p:cNvGraphicFramePr>
            <a:graphicFrameLocks noChangeAspect="1"/>
          </p:cNvGraphicFramePr>
          <p:nvPr/>
        </p:nvGraphicFramePr>
        <p:xfrm>
          <a:off x="1385455" y="4417596"/>
          <a:ext cx="6817591" cy="1505081"/>
        </p:xfrm>
        <a:graphic>
          <a:graphicData uri="http://schemas.openxmlformats.org/presentationml/2006/ole">
            <p:oleObj spid="_x0000_s58374" name="Document" r:id="rId4" imgW="3392926" imgH="644959" progId="Word.Document.8">
              <p:embed/>
            </p:oleObj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/>
        </p:nvGraphicFramePr>
        <p:xfrm>
          <a:off x="2202296" y="3521955"/>
          <a:ext cx="6624204" cy="1279486"/>
        </p:xfrm>
        <a:graphic>
          <a:graphicData uri="http://schemas.openxmlformats.org/presentationml/2006/ole">
            <p:oleObj spid="_x0000_s58375" name="Document" r:id="rId5" imgW="3702560" imgH="614367" progId="Word.Document.8">
              <p:embed/>
            </p:oleObj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2078182" y="3523639"/>
            <a:ext cx="6788727" cy="646477"/>
          </a:xfrm>
          <a:prstGeom prst="roundRect">
            <a:avLst/>
          </a:prstGeom>
          <a:solidFill>
            <a:srgbClr val="19B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032000" y="1950745"/>
            <a:ext cx="6788727" cy="646477"/>
          </a:xfrm>
          <a:prstGeom prst="roundRect">
            <a:avLst/>
          </a:prstGeom>
          <a:solidFill>
            <a:srgbClr val="19B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49" name="Object 15"/>
          <p:cNvGraphicFramePr>
            <a:graphicFrameLocks noChangeAspect="1"/>
          </p:cNvGraphicFramePr>
          <p:nvPr/>
        </p:nvGraphicFramePr>
        <p:xfrm>
          <a:off x="2078183" y="2052228"/>
          <a:ext cx="6705024" cy="1471410"/>
        </p:xfrm>
        <a:graphic>
          <a:graphicData uri="http://schemas.openxmlformats.org/presentationml/2006/ole">
            <p:oleObj spid="_x0000_s58372" name="Document" r:id="rId6" imgW="3702560" imgH="698226" progId="Word.Document.8">
              <p:embed/>
            </p:oleObj>
          </a:graphicData>
        </a:graphic>
      </p:graphicFrame>
      <p:graphicFrame>
        <p:nvGraphicFramePr>
          <p:cNvPr id="53266" name="Object 18"/>
          <p:cNvGraphicFramePr>
            <a:graphicFrameLocks noChangeAspect="1"/>
          </p:cNvGraphicFramePr>
          <p:nvPr/>
        </p:nvGraphicFramePr>
        <p:xfrm>
          <a:off x="2049318" y="2794667"/>
          <a:ext cx="6707909" cy="1292955"/>
        </p:xfrm>
        <a:graphic>
          <a:graphicData uri="http://schemas.openxmlformats.org/presentationml/2006/ole">
            <p:oleObj spid="_x0000_s58373" name="Document" r:id="rId7" imgW="3691912" imgH="614367" progId="Word.Document.8">
              <p:embed/>
            </p:oleObj>
          </a:graphicData>
        </a:graphic>
      </p:graphicFrame>
      <p:sp>
        <p:nvSpPr>
          <p:cNvPr id="52" name="Rounded Rectangle 51"/>
          <p:cNvSpPr/>
          <p:nvPr/>
        </p:nvSpPr>
        <p:spPr>
          <a:xfrm>
            <a:off x="2044931" y="2715542"/>
            <a:ext cx="6788727" cy="646477"/>
          </a:xfrm>
          <a:prstGeom prst="roundRect">
            <a:avLst/>
          </a:prstGeom>
          <a:solidFill>
            <a:srgbClr val="19B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0"/>
            <a:ext cx="356785" cy="4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76635" tIns="88317" rIns="176635" bIns="883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0" y="888906"/>
            <a:ext cx="356785" cy="4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76635" tIns="88317" rIns="176635" bIns="883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69818" y="4390661"/>
            <a:ext cx="7342909" cy="646477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669636" y="1427637"/>
          <a:ext cx="2840182" cy="808097"/>
        </p:xfrm>
        <a:graphic>
          <a:graphicData uri="http://schemas.openxmlformats.org/presentationml/2006/ole">
            <p:oleObj spid="_x0000_s58376" name="Document" r:id="rId8" imgW="1592573" imgH="386544" progId="Word.Document.8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385455" y="5463072"/>
          <a:ext cx="6817591" cy="1505081"/>
        </p:xfrm>
        <a:graphic>
          <a:graphicData uri="http://schemas.openxmlformats.org/presentationml/2006/ole">
            <p:oleObj spid="_x0000_s58377" name="Document" r:id="rId9" imgW="3392926" imgH="644239" progId="Word.Document.8">
              <p:embed/>
            </p:oleObj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969818" y="5362061"/>
            <a:ext cx="7342909" cy="646477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6915727" y="1262652"/>
          <a:ext cx="1778000" cy="511795"/>
        </p:xfrm>
        <a:graphic>
          <a:graphicData uri="http://schemas.openxmlformats.org/presentationml/2006/ole">
            <p:oleObj spid="_x0000_s58378" name="Equation" r:id="rId10" imgW="9777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524000" y="4868785"/>
            <a:ext cx="5818909" cy="646477"/>
          </a:xfrm>
          <a:prstGeom prst="round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17"/>
          <p:cNvGraphicFramePr>
            <a:graphicFrameLocks noChangeAspect="1"/>
          </p:cNvGraphicFramePr>
          <p:nvPr/>
        </p:nvGraphicFramePr>
        <p:xfrm>
          <a:off x="415637" y="4895720"/>
          <a:ext cx="6817591" cy="1505081"/>
        </p:xfrm>
        <a:graphic>
          <a:graphicData uri="http://schemas.openxmlformats.org/presentationml/2006/ole">
            <p:oleObj spid="_x0000_s59398" name="Document" r:id="rId4" imgW="3392926" imgH="644239" progId="Word.Document.8">
              <p:embed/>
            </p:oleObj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/>
        </p:nvGraphicFramePr>
        <p:xfrm>
          <a:off x="2202296" y="3521955"/>
          <a:ext cx="6624204" cy="1279486"/>
        </p:xfrm>
        <a:graphic>
          <a:graphicData uri="http://schemas.openxmlformats.org/presentationml/2006/ole">
            <p:oleObj spid="_x0000_s59399" name="Document" r:id="rId5" imgW="3702560" imgH="614367" progId="Word.Document.8">
              <p:embed/>
            </p:oleObj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2078182" y="3523639"/>
            <a:ext cx="6788727" cy="646477"/>
          </a:xfrm>
          <a:prstGeom prst="roundRect">
            <a:avLst/>
          </a:prstGeom>
          <a:solidFill>
            <a:srgbClr val="19B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032000" y="1950745"/>
            <a:ext cx="6788727" cy="646477"/>
          </a:xfrm>
          <a:prstGeom prst="roundRect">
            <a:avLst/>
          </a:prstGeom>
          <a:solidFill>
            <a:srgbClr val="19B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49" name="Object 15"/>
          <p:cNvGraphicFramePr>
            <a:graphicFrameLocks noChangeAspect="1"/>
          </p:cNvGraphicFramePr>
          <p:nvPr/>
        </p:nvGraphicFramePr>
        <p:xfrm>
          <a:off x="2078183" y="2052228"/>
          <a:ext cx="6705024" cy="1471410"/>
        </p:xfrm>
        <a:graphic>
          <a:graphicData uri="http://schemas.openxmlformats.org/presentationml/2006/ole">
            <p:oleObj spid="_x0000_s59396" name="Document" r:id="rId6" imgW="3702560" imgH="698226" progId="Word.Document.8">
              <p:embed/>
            </p:oleObj>
          </a:graphicData>
        </a:graphic>
      </p:graphicFrame>
      <p:graphicFrame>
        <p:nvGraphicFramePr>
          <p:cNvPr id="53266" name="Object 18"/>
          <p:cNvGraphicFramePr>
            <a:graphicFrameLocks noChangeAspect="1"/>
          </p:cNvGraphicFramePr>
          <p:nvPr/>
        </p:nvGraphicFramePr>
        <p:xfrm>
          <a:off x="2049318" y="2794667"/>
          <a:ext cx="6707909" cy="1292955"/>
        </p:xfrm>
        <a:graphic>
          <a:graphicData uri="http://schemas.openxmlformats.org/presentationml/2006/ole">
            <p:oleObj spid="_x0000_s59397" name="Document" r:id="rId7" imgW="3691912" imgH="614367" progId="Word.Document.8">
              <p:embed/>
            </p:oleObj>
          </a:graphicData>
        </a:graphic>
      </p:graphicFrame>
      <p:sp>
        <p:nvSpPr>
          <p:cNvPr id="52" name="Rounded Rectangle 51"/>
          <p:cNvSpPr/>
          <p:nvPr/>
        </p:nvSpPr>
        <p:spPr>
          <a:xfrm>
            <a:off x="2044931" y="2715542"/>
            <a:ext cx="6788727" cy="646477"/>
          </a:xfrm>
          <a:prstGeom prst="roundRect">
            <a:avLst/>
          </a:prstGeom>
          <a:solidFill>
            <a:srgbClr val="19B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0"/>
            <a:ext cx="356785" cy="4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76635" tIns="88317" rIns="176635" bIns="883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0" y="888906"/>
            <a:ext cx="356785" cy="4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76635" tIns="88317" rIns="176635" bIns="883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669636" y="1427637"/>
          <a:ext cx="2840182" cy="808097"/>
        </p:xfrm>
        <a:graphic>
          <a:graphicData uri="http://schemas.openxmlformats.org/presentationml/2006/ole">
            <p:oleObj spid="_x0000_s59400" name="Document" r:id="rId8" imgW="1592573" imgH="386544" progId="Word.Document.8">
              <p:embed/>
            </p:oleObj>
          </a:graphicData>
        </a:graphic>
      </p:graphicFrame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6915727" y="1262652"/>
          <a:ext cx="1778000" cy="511795"/>
        </p:xfrm>
        <a:graphic>
          <a:graphicData uri="http://schemas.openxmlformats.org/presentationml/2006/ole">
            <p:oleObj spid="_x0000_s59402" name="Equation" r:id="rId9" imgW="9777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632364" y="1907446"/>
            <a:ext cx="692727" cy="646477"/>
          </a:xfrm>
          <a:prstGeom prst="ellipse">
            <a:avLst/>
          </a:prstGeom>
          <a:solidFill>
            <a:srgbClr val="19B000">
              <a:alpha val="63000"/>
            </a:srgbClr>
          </a:solidFill>
          <a:ln>
            <a:solidFill>
              <a:srgbClr val="19B000">
                <a:alpha val="4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32364" y="1318814"/>
            <a:ext cx="692727" cy="646477"/>
          </a:xfrm>
          <a:prstGeom prst="ellipse">
            <a:avLst/>
          </a:prstGeom>
          <a:solidFill>
            <a:srgbClr val="19B000">
              <a:alpha val="63000"/>
            </a:srgbClr>
          </a:solidFill>
          <a:ln>
            <a:solidFill>
              <a:srgbClr val="19B000">
                <a:alpha val="4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05746" y="3103091"/>
            <a:ext cx="692727" cy="646477"/>
          </a:xfrm>
          <a:prstGeom prst="ellipse">
            <a:avLst/>
          </a:prstGeom>
          <a:solidFill>
            <a:srgbClr val="19B000">
              <a:alpha val="63000"/>
            </a:srgbClr>
          </a:solidFill>
          <a:ln>
            <a:solidFill>
              <a:srgbClr val="19B000">
                <a:alpha val="4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52240" name="Object 16"/>
          <p:cNvGraphicFramePr>
            <a:graphicFrameLocks noChangeAspect="1"/>
          </p:cNvGraphicFramePr>
          <p:nvPr/>
        </p:nvGraphicFramePr>
        <p:xfrm>
          <a:off x="554182" y="614491"/>
          <a:ext cx="1339273" cy="592604"/>
        </p:xfrm>
        <a:graphic>
          <a:graphicData uri="http://schemas.openxmlformats.org/presentationml/2006/ole">
            <p:oleObj spid="_x0000_s61442" name="Equation" r:id="rId4" imgW="736560" imgH="279360" progId="Equation.DSMT4">
              <p:embed/>
            </p:oleObj>
          </a:graphicData>
        </a:graphic>
      </p:graphicFrame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0"/>
            <a:ext cx="356785" cy="4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76635" tIns="88317" rIns="176635" bIns="883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0" y="888906"/>
            <a:ext cx="356785" cy="4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76635" tIns="88317" rIns="176635" bIns="883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1524000" y="4062370"/>
          <a:ext cx="1500909" cy="592604"/>
        </p:xfrm>
        <a:graphic>
          <a:graphicData uri="http://schemas.openxmlformats.org/presentationml/2006/ole">
            <p:oleObj spid="_x0000_s61444" name="Equation" r:id="rId5" imgW="825480" imgH="279360" progId="Equation.DSMT4">
              <p:embed/>
            </p:oleObj>
          </a:graphicData>
        </a:graphic>
      </p:graphicFrame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3071091" y="4035433"/>
          <a:ext cx="4271818" cy="942779"/>
        </p:xfrm>
        <a:graphic>
          <a:graphicData uri="http://schemas.openxmlformats.org/presentationml/2006/ole">
            <p:oleObj spid="_x0000_s61445" name="Equation" r:id="rId6" imgW="2349360" imgH="444240" progId="Equation.DSMT4">
              <p:embed/>
            </p:oleObj>
          </a:graphicData>
        </a:graphic>
      </p:graphicFrame>
      <p:graphicFrame>
        <p:nvGraphicFramePr>
          <p:cNvPr id="60428" name="Object 12"/>
          <p:cNvGraphicFramePr>
            <a:graphicFrameLocks noChangeAspect="1"/>
          </p:cNvGraphicFramePr>
          <p:nvPr/>
        </p:nvGraphicFramePr>
        <p:xfrm>
          <a:off x="6488545" y="1395651"/>
          <a:ext cx="554182" cy="511795"/>
        </p:xfrm>
        <a:graphic>
          <a:graphicData uri="http://schemas.openxmlformats.org/presentationml/2006/ole">
            <p:oleObj spid="_x0000_s61446" name="Equation" r:id="rId7" imgW="304560" imgH="241200" progId="Equation.DSMT4">
              <p:embed/>
            </p:oleObj>
          </a:graphicData>
        </a:graphic>
      </p:graphicFrame>
      <p:graphicFrame>
        <p:nvGraphicFramePr>
          <p:cNvPr id="60429" name="Object 13"/>
          <p:cNvGraphicFramePr>
            <a:graphicFrameLocks noChangeAspect="1"/>
          </p:cNvGraphicFramePr>
          <p:nvPr/>
        </p:nvGraphicFramePr>
        <p:xfrm>
          <a:off x="6488545" y="2043812"/>
          <a:ext cx="600364" cy="511795"/>
        </p:xfrm>
        <a:graphic>
          <a:graphicData uri="http://schemas.openxmlformats.org/presentationml/2006/ole">
            <p:oleObj spid="_x0000_s61447" name="Equation" r:id="rId8" imgW="330120" imgH="241200" progId="Equation.DSMT4">
              <p:embed/>
            </p:oleObj>
          </a:graphicData>
        </a:graphic>
      </p:graphicFrame>
      <p:graphicFrame>
        <p:nvGraphicFramePr>
          <p:cNvPr id="60430" name="Object 14"/>
          <p:cNvGraphicFramePr>
            <a:graphicFrameLocks noChangeAspect="1"/>
          </p:cNvGraphicFramePr>
          <p:nvPr/>
        </p:nvGraphicFramePr>
        <p:xfrm>
          <a:off x="6477000" y="3175147"/>
          <a:ext cx="669636" cy="511795"/>
        </p:xfrm>
        <a:graphic>
          <a:graphicData uri="http://schemas.openxmlformats.org/presentationml/2006/ole">
            <p:oleObj spid="_x0000_s61448" name="Equation" r:id="rId9" imgW="368280" imgH="241200" progId="Equation.DSMT4">
              <p:embed/>
            </p:oleObj>
          </a:graphicData>
        </a:graphic>
      </p:graphicFrame>
      <p:graphicFrame>
        <p:nvGraphicFramePr>
          <p:cNvPr id="60431" name="Object 15"/>
          <p:cNvGraphicFramePr>
            <a:graphicFrameLocks noChangeAspect="1"/>
          </p:cNvGraphicFramePr>
          <p:nvPr/>
        </p:nvGraphicFramePr>
        <p:xfrm>
          <a:off x="2909454" y="5042523"/>
          <a:ext cx="1593273" cy="511795"/>
        </p:xfrm>
        <a:graphic>
          <a:graphicData uri="http://schemas.openxmlformats.org/presentationml/2006/ole">
            <p:oleObj spid="_x0000_s61449" name="Equation" r:id="rId10" imgW="876240" imgH="241200" progId="Equation.DSMT4">
              <p:embed/>
            </p:oleObj>
          </a:graphicData>
        </a:graphic>
      </p:graphicFrame>
      <p:graphicFrame>
        <p:nvGraphicFramePr>
          <p:cNvPr id="60432" name="Object 16"/>
          <p:cNvGraphicFramePr>
            <a:graphicFrameLocks noChangeAspect="1"/>
          </p:cNvGraphicFramePr>
          <p:nvPr/>
        </p:nvGraphicFramePr>
        <p:xfrm>
          <a:off x="7521863" y="4170116"/>
          <a:ext cx="1385455" cy="875438"/>
        </p:xfrm>
        <a:graphic>
          <a:graphicData uri="http://schemas.openxmlformats.org/presentationml/2006/ole">
            <p:oleObj spid="_x0000_s61450" name="Document" r:id="rId11" imgW="778989" imgH="429013" progId="Word.Document.8">
              <p:embed/>
            </p:oleObj>
          </a:graphicData>
        </a:graphic>
      </p:graphicFrame>
      <p:graphicFrame>
        <p:nvGraphicFramePr>
          <p:cNvPr id="60433" name="Object 17"/>
          <p:cNvGraphicFramePr>
            <a:graphicFrameLocks noChangeAspect="1"/>
          </p:cNvGraphicFramePr>
          <p:nvPr/>
        </p:nvGraphicFramePr>
        <p:xfrm>
          <a:off x="7536296" y="5074175"/>
          <a:ext cx="1371022" cy="888906"/>
        </p:xfrm>
        <a:graphic>
          <a:graphicData uri="http://schemas.openxmlformats.org/presentationml/2006/ole">
            <p:oleObj spid="_x0000_s61451" name="Document" r:id="rId12" imgW="777282" imgH="428653" progId="Word.Document.8">
              <p:embed/>
            </p:oleObj>
          </a:graphicData>
        </a:graphic>
      </p:graphicFrame>
      <p:graphicFrame>
        <p:nvGraphicFramePr>
          <p:cNvPr id="61452" name="Object 12"/>
          <p:cNvGraphicFramePr>
            <a:graphicFrameLocks noChangeAspect="1"/>
          </p:cNvGraphicFramePr>
          <p:nvPr/>
        </p:nvGraphicFramePr>
        <p:xfrm>
          <a:off x="5738091" y="1518549"/>
          <a:ext cx="161636" cy="323239"/>
        </p:xfrm>
        <a:graphic>
          <a:graphicData uri="http://schemas.openxmlformats.org/presentationml/2006/ole">
            <p:oleObj spid="_x0000_s61452" name="Equation" r:id="rId13" imgW="88560" imgH="152280" progId="Equation.DSMT4">
              <p:embed/>
            </p:oleObj>
          </a:graphicData>
        </a:graphic>
      </p:graphicFrame>
      <p:graphicFrame>
        <p:nvGraphicFramePr>
          <p:cNvPr id="61453" name="Object 13"/>
          <p:cNvGraphicFramePr>
            <a:graphicFrameLocks noChangeAspect="1"/>
          </p:cNvGraphicFramePr>
          <p:nvPr/>
        </p:nvGraphicFramePr>
        <p:xfrm>
          <a:off x="5732318" y="2070749"/>
          <a:ext cx="184727" cy="323239"/>
        </p:xfrm>
        <a:graphic>
          <a:graphicData uri="http://schemas.openxmlformats.org/presentationml/2006/ole">
            <p:oleObj spid="_x0000_s61453" name="Equation" r:id="rId14" imgW="101520" imgH="152280" progId="Equation.DSMT4">
              <p:embed/>
            </p:oleObj>
          </a:graphicData>
        </a:graphic>
      </p:graphicFrame>
      <p:graphicFrame>
        <p:nvGraphicFramePr>
          <p:cNvPr id="61454" name="Object 14"/>
          <p:cNvGraphicFramePr>
            <a:graphicFrameLocks noChangeAspect="1"/>
          </p:cNvGraphicFramePr>
          <p:nvPr/>
        </p:nvGraphicFramePr>
        <p:xfrm>
          <a:off x="5715000" y="3292994"/>
          <a:ext cx="277091" cy="296302"/>
        </p:xfrm>
        <a:graphic>
          <a:graphicData uri="http://schemas.openxmlformats.org/presentationml/2006/ole">
            <p:oleObj spid="_x0000_s61454" name="Equation" r:id="rId15" imgW="152280" imgH="139680" progId="Equation.DSMT4">
              <p:embed/>
            </p:oleObj>
          </a:graphicData>
        </a:graphic>
      </p:graphicFrame>
      <p:graphicFrame>
        <p:nvGraphicFramePr>
          <p:cNvPr id="60425" name="Object 9"/>
          <p:cNvGraphicFramePr>
            <a:graphicFrameLocks noChangeAspect="1"/>
          </p:cNvGraphicFramePr>
          <p:nvPr/>
        </p:nvGraphicFramePr>
        <p:xfrm>
          <a:off x="1108364" y="1260968"/>
          <a:ext cx="3971636" cy="2451227"/>
        </p:xfrm>
        <a:graphic>
          <a:graphicData uri="http://schemas.openxmlformats.org/presentationml/2006/ole">
            <p:oleObj spid="_x0000_s61443" name="Equation" r:id="rId16" imgW="2184120" imgH="1155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0"/>
            <a:ext cx="356785" cy="4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76635" tIns="88317" rIns="176635" bIns="883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0" y="888906"/>
            <a:ext cx="356785" cy="4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76635" tIns="88317" rIns="176635" bIns="883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1524000" y="4062370"/>
          <a:ext cx="1500909" cy="592604"/>
        </p:xfrm>
        <a:graphic>
          <a:graphicData uri="http://schemas.openxmlformats.org/presentationml/2006/ole">
            <p:oleObj spid="_x0000_s80900" name="Equation" r:id="rId4" imgW="825480" imgH="279360" progId="Equation.DSMT4">
              <p:embed/>
            </p:oleObj>
          </a:graphicData>
        </a:graphic>
      </p:graphicFrame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3071091" y="4035433"/>
          <a:ext cx="4271818" cy="942779"/>
        </p:xfrm>
        <a:graphic>
          <a:graphicData uri="http://schemas.openxmlformats.org/presentationml/2006/ole">
            <p:oleObj spid="_x0000_s80901" name="Equation" r:id="rId5" imgW="2349360" imgH="444240" progId="Equation.DSMT4">
              <p:embed/>
            </p:oleObj>
          </a:graphicData>
        </a:graphic>
      </p:graphicFrame>
      <p:graphicFrame>
        <p:nvGraphicFramePr>
          <p:cNvPr id="60431" name="Object 15"/>
          <p:cNvGraphicFramePr>
            <a:graphicFrameLocks noChangeAspect="1"/>
          </p:cNvGraphicFramePr>
          <p:nvPr/>
        </p:nvGraphicFramePr>
        <p:xfrm>
          <a:off x="2909454" y="5042523"/>
          <a:ext cx="1593273" cy="511795"/>
        </p:xfrm>
        <a:graphic>
          <a:graphicData uri="http://schemas.openxmlformats.org/presentationml/2006/ole">
            <p:oleObj spid="_x0000_s80905" name="Equation" r:id="rId6" imgW="876240" imgH="241200" progId="Equation.DSMT4">
              <p:embed/>
            </p:oleObj>
          </a:graphicData>
        </a:graphic>
      </p:graphicFrame>
      <p:graphicFrame>
        <p:nvGraphicFramePr>
          <p:cNvPr id="80911" name="Object 15"/>
          <p:cNvGraphicFramePr>
            <a:graphicFrameLocks noChangeAspect="1"/>
          </p:cNvGraphicFramePr>
          <p:nvPr/>
        </p:nvGraphicFramePr>
        <p:xfrm>
          <a:off x="692727" y="937729"/>
          <a:ext cx="1016000" cy="592604"/>
        </p:xfrm>
        <a:graphic>
          <a:graphicData uri="http://schemas.openxmlformats.org/presentationml/2006/ole">
            <p:oleObj spid="_x0000_s80911" name="Equation" r:id="rId7" imgW="558720" imgH="27936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493818" y="937729"/>
          <a:ext cx="3602182" cy="565668"/>
        </p:xfrm>
        <a:graphic>
          <a:graphicData uri="http://schemas.openxmlformats.org/presentationml/2006/ole">
            <p:oleObj spid="_x0000_s80912" name="Equation" r:id="rId8" imgW="1981080" imgH="266400" progId="Equation.DSMT4">
              <p:embed/>
            </p:oleObj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4605251" y="937729"/>
            <a:ext cx="277091" cy="484858"/>
          </a:xfrm>
          <a:prstGeom prst="roundRect">
            <a:avLst/>
          </a:prstGeom>
          <a:solidFill>
            <a:srgbClr val="19B000">
              <a:alpha val="38000"/>
            </a:srgbClr>
          </a:solidFill>
          <a:ln>
            <a:solidFill>
              <a:srgbClr val="19B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4470887" y="1823508"/>
            <a:ext cx="484858" cy="2887"/>
          </a:xfrm>
          <a:prstGeom prst="straightConnector1">
            <a:avLst/>
          </a:prstGeom>
          <a:ln w="15875">
            <a:solidFill>
              <a:srgbClr val="19B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588625" y="2175127"/>
          <a:ext cx="323273" cy="511795"/>
        </p:xfrm>
        <a:graphic>
          <a:graphicData uri="http://schemas.openxmlformats.org/presentationml/2006/ole">
            <p:oleObj spid="_x0000_s80913" name="Equation" r:id="rId9" imgW="177480" imgH="241200" progId="Equation.DSMT4">
              <p:embed/>
            </p:oleObj>
          </a:graphicData>
        </a:graphic>
      </p:graphicFrame>
      <p:graphicFrame>
        <p:nvGraphicFramePr>
          <p:cNvPr id="80914" name="Object 18"/>
          <p:cNvGraphicFramePr>
            <a:graphicFrameLocks noChangeAspect="1"/>
          </p:cNvGraphicFramePr>
          <p:nvPr/>
        </p:nvGraphicFramePr>
        <p:xfrm>
          <a:off x="2736273" y="5087643"/>
          <a:ext cx="4895273" cy="727287"/>
        </p:xfrm>
        <a:graphic>
          <a:graphicData uri="http://schemas.openxmlformats.org/presentationml/2006/ole">
            <p:oleObj spid="_x0000_s80914" name="Equation" r:id="rId10" imgW="2692080" imgH="342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0"/>
            <a:ext cx="356785" cy="4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76635" tIns="88317" rIns="176635" bIns="883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0" y="888906"/>
            <a:ext cx="356785" cy="4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76635" tIns="88317" rIns="176635" bIns="883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1524000" y="4062370"/>
          <a:ext cx="1500909" cy="592604"/>
        </p:xfrm>
        <a:graphic>
          <a:graphicData uri="http://schemas.openxmlformats.org/presentationml/2006/ole">
            <p:oleObj spid="_x0000_s67588" name="Equation" r:id="rId4" imgW="825480" imgH="279360" progId="Equation.DSMT4">
              <p:embed/>
            </p:oleObj>
          </a:graphicData>
        </a:graphic>
      </p:graphicFrame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3071091" y="4035433"/>
          <a:ext cx="4271818" cy="942779"/>
        </p:xfrm>
        <a:graphic>
          <a:graphicData uri="http://schemas.openxmlformats.org/presentationml/2006/ole">
            <p:oleObj spid="_x0000_s67589" name="Equation" r:id="rId5" imgW="2349360" imgH="444240" progId="Equation.DSMT4">
              <p:embed/>
            </p:oleObj>
          </a:graphicData>
        </a:graphic>
      </p:graphicFrame>
      <p:graphicFrame>
        <p:nvGraphicFramePr>
          <p:cNvPr id="67601" name="Object 17"/>
          <p:cNvGraphicFramePr>
            <a:graphicFrameLocks noChangeAspect="1"/>
          </p:cNvGraphicFramePr>
          <p:nvPr/>
        </p:nvGraphicFramePr>
        <p:xfrm>
          <a:off x="2736273" y="5087643"/>
          <a:ext cx="4895273" cy="727287"/>
        </p:xfrm>
        <a:graphic>
          <a:graphicData uri="http://schemas.openxmlformats.org/presentationml/2006/ole">
            <p:oleObj spid="_x0000_s67601" name="Equation" r:id="rId6" imgW="2692080" imgH="342720" progId="Equation.DSMT4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678796" y="858604"/>
          <a:ext cx="4087091" cy="1144804"/>
        </p:xfrm>
        <a:graphic>
          <a:graphicData uri="http://schemas.openxmlformats.org/presentationml/2006/ole">
            <p:oleObj spid="_x0000_s67602" name="Document" r:id="rId7" imgW="2248411" imgH="540225" progId="Word.Document.8">
              <p:embed/>
            </p:oleObj>
          </a:graphicData>
        </a:graphic>
      </p:graphicFrame>
      <p:graphicFrame>
        <p:nvGraphicFramePr>
          <p:cNvPr id="67603" name="Object 19"/>
          <p:cNvGraphicFramePr>
            <a:graphicFrameLocks noChangeAspect="1"/>
          </p:cNvGraphicFramePr>
          <p:nvPr/>
        </p:nvGraphicFramePr>
        <p:xfrm>
          <a:off x="1246909" y="1584207"/>
          <a:ext cx="6442364" cy="727287"/>
        </p:xfrm>
        <a:graphic>
          <a:graphicData uri="http://schemas.openxmlformats.org/presentationml/2006/ole">
            <p:oleObj spid="_x0000_s67603" name="Equation" r:id="rId8" imgW="3543120" imgH="342720" progId="Equation.DSMT4">
              <p:embed/>
            </p:oleObj>
          </a:graphicData>
        </a:graphic>
      </p:graphicFrame>
      <p:graphicFrame>
        <p:nvGraphicFramePr>
          <p:cNvPr id="67604" name="Object 20"/>
          <p:cNvGraphicFramePr>
            <a:graphicFrameLocks noChangeAspect="1"/>
          </p:cNvGraphicFramePr>
          <p:nvPr/>
        </p:nvGraphicFramePr>
        <p:xfrm>
          <a:off x="1166091" y="2555607"/>
          <a:ext cx="6604000" cy="727287"/>
        </p:xfrm>
        <a:graphic>
          <a:graphicData uri="http://schemas.openxmlformats.org/presentationml/2006/ole">
            <p:oleObj spid="_x0000_s67604" name="Equation" r:id="rId9" imgW="3632040" imgH="342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3325091" y="2122938"/>
          <a:ext cx="5588000" cy="592604"/>
        </p:xfrm>
        <a:graphic>
          <a:graphicData uri="http://schemas.openxmlformats.org/presentationml/2006/ole">
            <p:oleObj spid="_x0000_s72723" name="Equation" r:id="rId4" imgW="3073320" imgH="279360" progId="Equation.DSMT4">
              <p:embed/>
            </p:oleObj>
          </a:graphicData>
        </a:graphic>
      </p:graphicFrame>
      <p:graphicFrame>
        <p:nvGraphicFramePr>
          <p:cNvPr id="72727" name="Object 23"/>
          <p:cNvGraphicFramePr>
            <a:graphicFrameLocks noChangeAspect="1"/>
          </p:cNvGraphicFramePr>
          <p:nvPr/>
        </p:nvGraphicFramePr>
        <p:xfrm>
          <a:off x="5264727" y="1385551"/>
          <a:ext cx="3613727" cy="845133"/>
        </p:xfrm>
        <a:graphic>
          <a:graphicData uri="http://schemas.openxmlformats.org/presentationml/2006/ole">
            <p:oleObj spid="_x0000_s72727" name="Document" r:id="rId5" imgW="1998357" imgH="403459" progId="Word.Document.8">
              <p:embed/>
            </p:oleObj>
          </a:graphicData>
        </a:graphic>
      </p:graphicFrame>
      <p:sp>
        <p:nvSpPr>
          <p:cNvPr id="53" name="Flowchart: Data 52"/>
          <p:cNvSpPr/>
          <p:nvPr/>
        </p:nvSpPr>
        <p:spPr>
          <a:xfrm rot="21173072">
            <a:off x="335065" y="809708"/>
            <a:ext cx="2770909" cy="1292955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cxnSpLocks noChangeAspect="1"/>
          </p:cNvCxnSpPr>
          <p:nvPr/>
        </p:nvCxnSpPr>
        <p:spPr>
          <a:xfrm rot="5340000" flipH="1" flipV="1">
            <a:off x="-47577" y="1381943"/>
            <a:ext cx="1358260" cy="432262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 noChangeAspect="1"/>
          </p:cNvCxnSpPr>
          <p:nvPr/>
        </p:nvCxnSpPr>
        <p:spPr>
          <a:xfrm rot="60000" flipV="1">
            <a:off x="434818" y="1963231"/>
            <a:ext cx="2182091" cy="339401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2540000" y="1952900"/>
          <a:ext cx="277091" cy="592604"/>
        </p:xfrm>
        <a:graphic>
          <a:graphicData uri="http://schemas.openxmlformats.org/presentationml/2006/ole">
            <p:oleObj spid="_x0000_s72728" name="Equation" r:id="rId6" imgW="152280" imgH="279360" progId="Equation.DSMT4">
              <p:embed/>
            </p:oleObj>
          </a:graphicData>
        </a:graphic>
      </p:graphicFrame>
      <p:graphicFrame>
        <p:nvGraphicFramePr>
          <p:cNvPr id="72733" name="Object 29"/>
          <p:cNvGraphicFramePr>
            <a:graphicFrameLocks noChangeAspect="1"/>
          </p:cNvGraphicFramePr>
          <p:nvPr/>
        </p:nvGraphicFramePr>
        <p:xfrm>
          <a:off x="369454" y="616175"/>
          <a:ext cx="369455" cy="592604"/>
        </p:xfrm>
        <a:graphic>
          <a:graphicData uri="http://schemas.openxmlformats.org/presentationml/2006/ole">
            <p:oleObj spid="_x0000_s72733" name="Equation" r:id="rId7" imgW="203040" imgH="279360" progId="Equation.DSMT4">
              <p:embed/>
            </p:oleObj>
          </a:graphicData>
        </a:graphic>
      </p:graphicFrame>
      <p:pic>
        <p:nvPicPr>
          <p:cNvPr id="72734" name="Picture 30" descr="fig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727" y="3038781"/>
            <a:ext cx="3558887" cy="296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Oval 85"/>
          <p:cNvSpPr/>
          <p:nvPr/>
        </p:nvSpPr>
        <p:spPr>
          <a:xfrm>
            <a:off x="969818" y="5301451"/>
            <a:ext cx="554182" cy="646477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205254" y="2490134"/>
            <a:ext cx="708122" cy="3064782"/>
          </a:xfrm>
          <a:custGeom>
            <a:avLst/>
            <a:gdLst>
              <a:gd name="connsiteX0" fmla="*/ 389467 w 389467"/>
              <a:gd name="connsiteY0" fmla="*/ 1444978 h 1444978"/>
              <a:gd name="connsiteX1" fmla="*/ 5644 w 389467"/>
              <a:gd name="connsiteY1" fmla="*/ 874889 h 1444978"/>
              <a:gd name="connsiteX2" fmla="*/ 355600 w 389467"/>
              <a:gd name="connsiteY2" fmla="*/ 0 h 14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467" h="1444978">
                <a:moveTo>
                  <a:pt x="389467" y="1444978"/>
                </a:moveTo>
                <a:cubicBezTo>
                  <a:pt x="200377" y="1280348"/>
                  <a:pt x="11288" y="1115719"/>
                  <a:pt x="5644" y="874889"/>
                </a:cubicBezTo>
                <a:cubicBezTo>
                  <a:pt x="0" y="634059"/>
                  <a:pt x="177800" y="317029"/>
                  <a:pt x="355600" y="0"/>
                </a:cubicBezTo>
              </a:path>
            </a:pathLst>
          </a:cu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0" y="291252"/>
            <a:ext cx="3740727" cy="258590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pic>
        <p:nvPicPr>
          <p:cNvPr id="72736" name="Picture 32" descr="fig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0546" y="2984908"/>
            <a:ext cx="3558887" cy="296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735" name="Object 31"/>
          <p:cNvGraphicFramePr>
            <a:graphicFrameLocks noChangeAspect="1"/>
          </p:cNvGraphicFramePr>
          <p:nvPr/>
        </p:nvGraphicFramePr>
        <p:xfrm>
          <a:off x="5264727" y="781160"/>
          <a:ext cx="3602182" cy="808097"/>
        </p:xfrm>
        <a:graphic>
          <a:graphicData uri="http://schemas.openxmlformats.org/presentationml/2006/ole">
            <p:oleObj spid="_x0000_s72735" name="Document" r:id="rId10" imgW="1998357" imgH="38654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86" grpId="0" animBg="1"/>
      <p:bldP spid="87" grpId="0" animBg="1"/>
      <p:bldP spid="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7" name="Object 23"/>
          <p:cNvGraphicFramePr>
            <a:graphicFrameLocks noChangeAspect="1"/>
          </p:cNvGraphicFramePr>
          <p:nvPr/>
        </p:nvGraphicFramePr>
        <p:xfrm>
          <a:off x="5264727" y="1385551"/>
          <a:ext cx="3613727" cy="845133"/>
        </p:xfrm>
        <a:graphic>
          <a:graphicData uri="http://schemas.openxmlformats.org/presentationml/2006/ole">
            <p:oleObj spid="_x0000_s74755" name="Document" r:id="rId4" imgW="1998357" imgH="403459" progId="Word.Document.8">
              <p:embed/>
            </p:oleObj>
          </a:graphicData>
        </a:graphic>
      </p:graphicFrame>
      <p:pic>
        <p:nvPicPr>
          <p:cNvPr id="73735" name="Picture 7" descr="fig01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274" y="3146527"/>
            <a:ext cx="7383318" cy="296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458364" y="2230684"/>
          <a:ext cx="1408545" cy="350175"/>
        </p:xfrm>
        <a:graphic>
          <a:graphicData uri="http://schemas.openxmlformats.org/presentationml/2006/ole">
            <p:oleObj spid="_x0000_s74756" name="Equation" r:id="rId6" imgW="774360" imgH="164880" progId="Equation.DSMT4">
              <p:embed/>
            </p:oleObj>
          </a:graphicData>
        </a:graphic>
      </p:graphicFrame>
      <p:graphicFrame>
        <p:nvGraphicFramePr>
          <p:cNvPr id="73737" name="Object 9"/>
          <p:cNvGraphicFramePr>
            <a:graphicFrameLocks noChangeAspect="1"/>
          </p:cNvGraphicFramePr>
          <p:nvPr/>
        </p:nvGraphicFramePr>
        <p:xfrm>
          <a:off x="4849091" y="3148211"/>
          <a:ext cx="277091" cy="350175"/>
        </p:xfrm>
        <a:graphic>
          <a:graphicData uri="http://schemas.openxmlformats.org/presentationml/2006/ole">
            <p:oleObj spid="_x0000_s74757" name="Equation" r:id="rId7" imgW="152280" imgH="164880" progId="Equation.DSMT4">
              <p:embed/>
            </p:oleObj>
          </a:graphicData>
        </a:graphic>
      </p:graphicFrame>
      <p:graphicFrame>
        <p:nvGraphicFramePr>
          <p:cNvPr id="73738" name="Object 10"/>
          <p:cNvGraphicFramePr>
            <a:graphicFrameLocks noChangeAspect="1"/>
          </p:cNvGraphicFramePr>
          <p:nvPr/>
        </p:nvGraphicFramePr>
        <p:xfrm>
          <a:off x="415636" y="1380499"/>
          <a:ext cx="4179455" cy="592604"/>
        </p:xfrm>
        <a:graphic>
          <a:graphicData uri="http://schemas.openxmlformats.org/presentationml/2006/ole">
            <p:oleObj spid="_x0000_s74758" name="Equation" r:id="rId8" imgW="2298600" imgH="279360" progId="Equation.DSMT4">
              <p:embed/>
            </p:oleObj>
          </a:graphicData>
        </a:graphic>
      </p:graphicFrame>
      <p:graphicFrame>
        <p:nvGraphicFramePr>
          <p:cNvPr id="73739" name="Object 11"/>
          <p:cNvGraphicFramePr>
            <a:graphicFrameLocks noChangeAspect="1"/>
          </p:cNvGraphicFramePr>
          <p:nvPr/>
        </p:nvGraphicFramePr>
        <p:xfrm>
          <a:off x="415636" y="776110"/>
          <a:ext cx="4040909" cy="511795"/>
        </p:xfrm>
        <a:graphic>
          <a:graphicData uri="http://schemas.openxmlformats.org/presentationml/2006/ole">
            <p:oleObj spid="_x0000_s74759" name="Equation" r:id="rId9" imgW="2222280" imgH="241200" progId="Equation.DSMT4">
              <p:embed/>
            </p:oleObj>
          </a:graphicData>
        </a:graphic>
      </p:graphicFrame>
      <p:graphicFrame>
        <p:nvGraphicFramePr>
          <p:cNvPr id="73740" name="Object 12"/>
          <p:cNvGraphicFramePr>
            <a:graphicFrameLocks noChangeAspect="1"/>
          </p:cNvGraphicFramePr>
          <p:nvPr/>
        </p:nvGraphicFramePr>
        <p:xfrm>
          <a:off x="277091" y="2082533"/>
          <a:ext cx="831273" cy="969716"/>
        </p:xfrm>
        <a:graphic>
          <a:graphicData uri="http://schemas.openxmlformats.org/presentationml/2006/ole">
            <p:oleObj spid="_x0000_s74760" name="Equation" r:id="rId10" imgW="457200" imgH="457200" progId="Equation.DSMT4">
              <p:embed/>
            </p:oleObj>
          </a:graphicData>
        </a:graphic>
      </p:graphicFrame>
      <p:graphicFrame>
        <p:nvGraphicFramePr>
          <p:cNvPr id="73744" name="Object 16"/>
          <p:cNvGraphicFramePr>
            <a:graphicFrameLocks noChangeAspect="1"/>
          </p:cNvGraphicFramePr>
          <p:nvPr/>
        </p:nvGraphicFramePr>
        <p:xfrm>
          <a:off x="3740727" y="2365367"/>
          <a:ext cx="992909" cy="350175"/>
        </p:xfrm>
        <a:graphic>
          <a:graphicData uri="http://schemas.openxmlformats.org/presentationml/2006/ole">
            <p:oleObj spid="_x0000_s74761" name="Equation" r:id="rId11" imgW="545760" imgH="164880" progId="Equation.DSMT4">
              <p:embed/>
            </p:oleObj>
          </a:graphicData>
        </a:graphic>
      </p:graphicFrame>
      <p:graphicFrame>
        <p:nvGraphicFramePr>
          <p:cNvPr id="73745" name="Object 17"/>
          <p:cNvGraphicFramePr>
            <a:graphicFrameLocks noChangeAspect="1"/>
          </p:cNvGraphicFramePr>
          <p:nvPr/>
        </p:nvGraphicFramePr>
        <p:xfrm>
          <a:off x="4849091" y="2055596"/>
          <a:ext cx="2493818" cy="1023589"/>
        </p:xfrm>
        <a:graphic>
          <a:graphicData uri="http://schemas.openxmlformats.org/presentationml/2006/ole">
            <p:oleObj spid="_x0000_s74762" name="Equation" r:id="rId12" imgW="1371600" imgH="4824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108364" y="2055596"/>
          <a:ext cx="2447636" cy="1023589"/>
        </p:xfrm>
        <a:graphic>
          <a:graphicData uri="http://schemas.openxmlformats.org/presentationml/2006/ole">
            <p:oleObj spid="_x0000_s74763" name="Equation" r:id="rId13" imgW="1346040" imgH="482400" progId="Equation.DSMT4">
              <p:embed/>
            </p:oleObj>
          </a:graphicData>
        </a:graphic>
      </p:graphicFrame>
      <p:graphicFrame>
        <p:nvGraphicFramePr>
          <p:cNvPr id="74766" name="Object 14"/>
          <p:cNvGraphicFramePr>
            <a:graphicFrameLocks noChangeAspect="1"/>
          </p:cNvGraphicFramePr>
          <p:nvPr/>
        </p:nvGraphicFramePr>
        <p:xfrm>
          <a:off x="5264727" y="781160"/>
          <a:ext cx="3602182" cy="808097"/>
        </p:xfrm>
        <a:graphic>
          <a:graphicData uri="http://schemas.openxmlformats.org/presentationml/2006/ole">
            <p:oleObj spid="_x0000_s74766" name="Document" r:id="rId14" imgW="1998357" imgH="38654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7" name="Object 23"/>
          <p:cNvGraphicFramePr>
            <a:graphicFrameLocks noChangeAspect="1"/>
          </p:cNvGraphicFramePr>
          <p:nvPr/>
        </p:nvGraphicFramePr>
        <p:xfrm>
          <a:off x="5264727" y="1385551"/>
          <a:ext cx="3613727" cy="845133"/>
        </p:xfrm>
        <a:graphic>
          <a:graphicData uri="http://schemas.openxmlformats.org/presentationml/2006/ole">
            <p:oleObj spid="_x0000_s76803" name="Document" r:id="rId4" imgW="1998357" imgH="403100" progId="Word.Document.8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1108364" y="2069065"/>
            <a:ext cx="277091" cy="80809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76810" name="Object 10"/>
          <p:cNvGraphicFramePr>
            <a:graphicFrameLocks noChangeAspect="1"/>
          </p:cNvGraphicFramePr>
          <p:nvPr/>
        </p:nvGraphicFramePr>
        <p:xfrm>
          <a:off x="6511636" y="2069065"/>
          <a:ext cx="2378364" cy="969716"/>
        </p:xfrm>
        <a:graphic>
          <a:graphicData uri="http://schemas.openxmlformats.org/presentationml/2006/ole">
            <p:oleObj spid="_x0000_s76810" name="Equation" r:id="rId5" imgW="1307880" imgH="457200" progId="Equation.DSMT4">
              <p:embed/>
            </p:oleObj>
          </a:graphicData>
        </a:graphic>
      </p:graphicFrame>
      <p:graphicFrame>
        <p:nvGraphicFramePr>
          <p:cNvPr id="76819" name="Object 19"/>
          <p:cNvGraphicFramePr>
            <a:graphicFrameLocks noChangeAspect="1"/>
          </p:cNvGraphicFramePr>
          <p:nvPr/>
        </p:nvGraphicFramePr>
        <p:xfrm>
          <a:off x="415636" y="1422587"/>
          <a:ext cx="4040909" cy="2451227"/>
        </p:xfrm>
        <a:graphic>
          <a:graphicData uri="http://schemas.openxmlformats.org/presentationml/2006/ole">
            <p:oleObj spid="_x0000_s76819" name="Equation" r:id="rId6" imgW="2222280" imgH="1155600" progId="Equation.DSMT4">
              <p:embed/>
            </p:oleObj>
          </a:graphicData>
        </a:graphic>
      </p:graphicFrame>
      <p:graphicFrame>
        <p:nvGraphicFramePr>
          <p:cNvPr id="76821" name="Object 21"/>
          <p:cNvGraphicFramePr>
            <a:graphicFrameLocks noChangeAspect="1"/>
          </p:cNvGraphicFramePr>
          <p:nvPr/>
        </p:nvGraphicFramePr>
        <p:xfrm>
          <a:off x="415637" y="776110"/>
          <a:ext cx="4202545" cy="592604"/>
        </p:xfrm>
        <a:graphic>
          <a:graphicData uri="http://schemas.openxmlformats.org/presentationml/2006/ole">
            <p:oleObj spid="_x0000_s76821" name="Equation" r:id="rId7" imgW="2311200" imgH="279360" progId="Equation.DSMT4">
              <p:embed/>
            </p:oleObj>
          </a:graphicData>
        </a:graphic>
      </p:graphicFrame>
      <p:graphicFrame>
        <p:nvGraphicFramePr>
          <p:cNvPr id="76822" name="Object 22"/>
          <p:cNvGraphicFramePr>
            <a:graphicFrameLocks noChangeAspect="1"/>
          </p:cNvGraphicFramePr>
          <p:nvPr/>
        </p:nvGraphicFramePr>
        <p:xfrm>
          <a:off x="692727" y="4331735"/>
          <a:ext cx="4548909" cy="835033"/>
        </p:xfrm>
        <a:graphic>
          <a:graphicData uri="http://schemas.openxmlformats.org/presentationml/2006/ole">
            <p:oleObj spid="_x0000_s76822" name="Equation" r:id="rId8" imgW="2501640" imgH="393480" progId="Equation.DSMT4">
              <p:embed/>
            </p:oleObj>
          </a:graphicData>
        </a:graphic>
      </p:graphicFrame>
      <p:graphicFrame>
        <p:nvGraphicFramePr>
          <p:cNvPr id="76825" name="Object 25"/>
          <p:cNvGraphicFramePr>
            <a:graphicFrameLocks noChangeAspect="1"/>
          </p:cNvGraphicFramePr>
          <p:nvPr/>
        </p:nvGraphicFramePr>
        <p:xfrm>
          <a:off x="230909" y="5303135"/>
          <a:ext cx="5472545" cy="835033"/>
        </p:xfrm>
        <a:graphic>
          <a:graphicData uri="http://schemas.openxmlformats.org/presentationml/2006/ole">
            <p:oleObj spid="_x0000_s76825" name="Equation" r:id="rId9" imgW="3009600" imgH="393480" progId="Equation.DSMT4">
              <p:embed/>
            </p:oleObj>
          </a:graphicData>
        </a:graphic>
      </p:graphicFrame>
      <p:graphicFrame>
        <p:nvGraphicFramePr>
          <p:cNvPr id="76824" name="Object 24"/>
          <p:cNvGraphicFramePr>
            <a:graphicFrameLocks noChangeAspect="1"/>
          </p:cNvGraphicFramePr>
          <p:nvPr/>
        </p:nvGraphicFramePr>
        <p:xfrm>
          <a:off x="138546" y="1422587"/>
          <a:ext cx="5818909" cy="2451227"/>
        </p:xfrm>
        <a:graphic>
          <a:graphicData uri="http://schemas.openxmlformats.org/presentationml/2006/ole">
            <p:oleObj spid="_x0000_s76824" name="Equation" r:id="rId10" imgW="3200400" imgH="1155600" progId="Equation.DSMT4">
              <p:embed/>
            </p:oleObj>
          </a:graphicData>
        </a:graphic>
      </p:graphicFrame>
      <p:graphicFrame>
        <p:nvGraphicFramePr>
          <p:cNvPr id="76826" name="Object 26"/>
          <p:cNvGraphicFramePr>
            <a:graphicFrameLocks noChangeAspect="1"/>
          </p:cNvGraphicFramePr>
          <p:nvPr/>
        </p:nvGraphicFramePr>
        <p:xfrm>
          <a:off x="5264727" y="781160"/>
          <a:ext cx="3602182" cy="808097"/>
        </p:xfrm>
        <a:graphic>
          <a:graphicData uri="http://schemas.openxmlformats.org/presentationml/2006/ole">
            <p:oleObj spid="_x0000_s76826" name="Document" r:id="rId11" imgW="1998357" imgH="38654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9"/>
          <p:cNvSpPr/>
          <p:nvPr/>
        </p:nvSpPr>
        <p:spPr>
          <a:xfrm>
            <a:off x="2996045" y="1292955"/>
            <a:ext cx="2831524" cy="2424290"/>
          </a:xfrm>
          <a:custGeom>
            <a:avLst/>
            <a:gdLst>
              <a:gd name="connsiteX0" fmla="*/ 0 w 1557338"/>
              <a:gd name="connsiteY0" fmla="*/ 1143000 h 1143000"/>
              <a:gd name="connsiteX1" fmla="*/ 347663 w 1557338"/>
              <a:gd name="connsiteY1" fmla="*/ 138113 h 1143000"/>
              <a:gd name="connsiteX2" fmla="*/ 1557338 w 1557338"/>
              <a:gd name="connsiteY2" fmla="*/ 0 h 1143000"/>
              <a:gd name="connsiteX3" fmla="*/ 1200150 w 1557338"/>
              <a:gd name="connsiteY3" fmla="*/ 1004888 h 1143000"/>
              <a:gd name="connsiteX4" fmla="*/ 0 w 1557338"/>
              <a:gd name="connsiteY4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338" h="1143000">
                <a:moveTo>
                  <a:pt x="0" y="1143000"/>
                </a:moveTo>
                <a:lnTo>
                  <a:pt x="347663" y="138113"/>
                </a:lnTo>
                <a:lnTo>
                  <a:pt x="1557338" y="0"/>
                </a:lnTo>
                <a:lnTo>
                  <a:pt x="1200150" y="1004888"/>
                </a:lnTo>
                <a:lnTo>
                  <a:pt x="0" y="1143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32" name="Flowchart: Data 31"/>
          <p:cNvSpPr/>
          <p:nvPr/>
        </p:nvSpPr>
        <p:spPr>
          <a:xfrm rot="21173072">
            <a:off x="2909455" y="2230684"/>
            <a:ext cx="2770909" cy="1292955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cxnSpLocks noChangeAspect="1"/>
          </p:cNvCxnSpPr>
          <p:nvPr/>
        </p:nvCxnSpPr>
        <p:spPr>
          <a:xfrm rot="5340000" flipH="1" flipV="1">
            <a:off x="2526812" y="2802918"/>
            <a:ext cx="1358260" cy="432262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 noChangeAspect="1"/>
          </p:cNvCxnSpPr>
          <p:nvPr/>
        </p:nvCxnSpPr>
        <p:spPr>
          <a:xfrm rot="60000" flipV="1">
            <a:off x="3009207" y="3384207"/>
            <a:ext cx="2182091" cy="339401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987636" y="3523639"/>
          <a:ext cx="254000" cy="296302"/>
        </p:xfrm>
        <a:graphic>
          <a:graphicData uri="http://schemas.openxmlformats.org/presentationml/2006/ole">
            <p:oleObj spid="_x0000_s17410" name="Equation" r:id="rId4" imgW="139680" imgH="139680" progId="Equation.DSMT4">
              <p:embed/>
            </p:oleObj>
          </a:graphicData>
        </a:graphic>
      </p:graphicFrame>
      <p:graphicFrame>
        <p:nvGraphicFramePr>
          <p:cNvPr id="2073" name="Object 25"/>
          <p:cNvGraphicFramePr>
            <a:graphicFrameLocks noChangeAspect="1"/>
          </p:cNvGraphicFramePr>
          <p:nvPr/>
        </p:nvGraphicFramePr>
        <p:xfrm>
          <a:off x="3232727" y="1934382"/>
          <a:ext cx="230909" cy="296302"/>
        </p:xfrm>
        <a:graphic>
          <a:graphicData uri="http://schemas.openxmlformats.org/presentationml/2006/ole">
            <p:oleObj spid="_x0000_s17411" name="Equation" r:id="rId5" imgW="126720" imgH="139680" progId="Equation.DSMT4">
              <p:embed/>
            </p:oleObj>
          </a:graphicData>
        </a:graphic>
      </p:graphicFrame>
      <p:graphicFrame>
        <p:nvGraphicFramePr>
          <p:cNvPr id="2074" name="Object 26"/>
          <p:cNvGraphicFramePr>
            <a:graphicFrameLocks noChangeAspect="1"/>
          </p:cNvGraphicFramePr>
          <p:nvPr/>
        </p:nvGraphicFramePr>
        <p:xfrm>
          <a:off x="4433455" y="4250925"/>
          <a:ext cx="923636" cy="511795"/>
        </p:xfrm>
        <a:graphic>
          <a:graphicData uri="http://schemas.openxmlformats.org/presentationml/2006/ole">
            <p:oleObj spid="_x0000_s17412" name="Equation" r:id="rId6" imgW="507960" imgH="241200" progId="Equation.DSMT4">
              <p:embed/>
            </p:oleObj>
          </a:graphicData>
        </a:graphic>
      </p:graphicFrame>
      <p:cxnSp>
        <p:nvCxnSpPr>
          <p:cNvPr id="49" name="Straight Connector 48"/>
          <p:cNvCxnSpPr/>
          <p:nvPr/>
        </p:nvCxnSpPr>
        <p:spPr>
          <a:xfrm rot="16200000" flipV="1">
            <a:off x="1410093" y="2819426"/>
            <a:ext cx="3070767" cy="27709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980000" flipV="1">
            <a:off x="2527070" y="2366107"/>
            <a:ext cx="831275" cy="16161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V="1">
            <a:off x="969821" y="3665526"/>
            <a:ext cx="2361391" cy="32301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5" name="Object 27"/>
          <p:cNvGraphicFramePr>
            <a:graphicFrameLocks noChangeAspect="1"/>
          </p:cNvGraphicFramePr>
          <p:nvPr/>
        </p:nvGraphicFramePr>
        <p:xfrm>
          <a:off x="2632363" y="2769415"/>
          <a:ext cx="346364" cy="592604"/>
        </p:xfrm>
        <a:graphic>
          <a:graphicData uri="http://schemas.openxmlformats.org/presentationml/2006/ole">
            <p:oleObj spid="_x0000_s17413" name="Equation" r:id="rId7" imgW="190440" imgH="279360" progId="Equation.DSMT4">
              <p:embed/>
            </p:oleObj>
          </a:graphicData>
        </a:graphic>
      </p:graphicFrame>
      <p:cxnSp>
        <p:nvCxnSpPr>
          <p:cNvPr id="61" name="Straight Connector 60"/>
          <p:cNvCxnSpPr/>
          <p:nvPr/>
        </p:nvCxnSpPr>
        <p:spPr>
          <a:xfrm rot="10620000" flipV="1">
            <a:off x="2078182" y="1634953"/>
            <a:ext cx="1530116" cy="110873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6" name="Object 28"/>
          <p:cNvGraphicFramePr>
            <a:graphicFrameLocks noChangeAspect="1"/>
          </p:cNvGraphicFramePr>
          <p:nvPr/>
        </p:nvGraphicFramePr>
        <p:xfrm>
          <a:off x="3382818" y="1099349"/>
          <a:ext cx="392545" cy="377112"/>
        </p:xfrm>
        <a:graphic>
          <a:graphicData uri="http://schemas.openxmlformats.org/presentationml/2006/ole">
            <p:oleObj spid="_x0000_s17414" name="Equation" r:id="rId8" imgW="215640" imgH="177480" progId="Equation.DSMT4">
              <p:embed/>
            </p:oleObj>
          </a:graphicData>
        </a:graphic>
      </p:graphicFrame>
      <p:cxnSp>
        <p:nvCxnSpPr>
          <p:cNvPr id="67" name="Straight Arrow Connector 66"/>
          <p:cNvCxnSpPr>
            <a:cxnSpLocks noChangeAspect="1"/>
          </p:cNvCxnSpPr>
          <p:nvPr/>
        </p:nvCxnSpPr>
        <p:spPr>
          <a:xfrm rot="5400000" flipH="1" flipV="1">
            <a:off x="2268843" y="2317726"/>
            <a:ext cx="2101747" cy="633322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7" name="Object 29"/>
          <p:cNvGraphicFramePr>
            <a:graphicFrameLocks noChangeAspect="1"/>
          </p:cNvGraphicFramePr>
          <p:nvPr/>
        </p:nvGraphicFramePr>
        <p:xfrm>
          <a:off x="1801091" y="2392303"/>
          <a:ext cx="438727" cy="592604"/>
        </p:xfrm>
        <a:graphic>
          <a:graphicData uri="http://schemas.openxmlformats.org/presentationml/2006/ole">
            <p:oleObj spid="_x0000_s17415" name="Equation" r:id="rId9" imgW="241200" imgH="279360" progId="Equation.DSMT4">
              <p:embed/>
            </p:oleObj>
          </a:graphicData>
        </a:graphic>
      </p:graphicFrame>
      <p:sp>
        <p:nvSpPr>
          <p:cNvPr id="72" name="Freeform 71"/>
          <p:cNvSpPr/>
          <p:nvPr/>
        </p:nvSpPr>
        <p:spPr>
          <a:xfrm>
            <a:off x="2519796" y="2545504"/>
            <a:ext cx="103909" cy="1202045"/>
          </a:xfrm>
          <a:custGeom>
            <a:avLst/>
            <a:gdLst>
              <a:gd name="connsiteX0" fmla="*/ 57150 w 57150"/>
              <a:gd name="connsiteY0" fmla="*/ 566738 h 566738"/>
              <a:gd name="connsiteX1" fmla="*/ 0 w 57150"/>
              <a:gd name="connsiteY1" fmla="*/ 0 h 5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566738">
                <a:moveTo>
                  <a:pt x="57150" y="566738"/>
                </a:moveTo>
                <a:lnTo>
                  <a:pt x="0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225388" y="1828321"/>
            <a:ext cx="190500" cy="1929330"/>
          </a:xfrm>
          <a:custGeom>
            <a:avLst/>
            <a:gdLst>
              <a:gd name="connsiteX0" fmla="*/ 104775 w 104775"/>
              <a:gd name="connsiteY0" fmla="*/ 909637 h 909637"/>
              <a:gd name="connsiteX1" fmla="*/ 0 w 104775"/>
              <a:gd name="connsiteY1" fmla="*/ 0 h 90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775" h="909637">
                <a:moveTo>
                  <a:pt x="104775" y="909637"/>
                </a:moveTo>
                <a:lnTo>
                  <a:pt x="0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2078" name="Object 30"/>
          <p:cNvGraphicFramePr>
            <a:graphicFrameLocks noChangeAspect="1"/>
          </p:cNvGraphicFramePr>
          <p:nvPr/>
        </p:nvGraphicFramePr>
        <p:xfrm>
          <a:off x="4433454" y="4898245"/>
          <a:ext cx="1085273" cy="511795"/>
        </p:xfrm>
        <a:graphic>
          <a:graphicData uri="http://schemas.openxmlformats.org/presentationml/2006/ole">
            <p:oleObj spid="_x0000_s17416" name="Equation" r:id="rId10" imgW="596880" imgH="24120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322454" y="4170116"/>
          <a:ext cx="1085273" cy="673414"/>
        </p:xfrm>
        <a:graphic>
          <a:graphicData uri="http://schemas.openxmlformats.org/presentationml/2006/ole">
            <p:oleObj spid="_x0000_s17417" name="Equation" r:id="rId11" imgW="596880" imgH="31716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541818" y="5463070"/>
          <a:ext cx="1431636" cy="511795"/>
        </p:xfrm>
        <a:graphic>
          <a:graphicData uri="http://schemas.openxmlformats.org/presentationml/2006/ole">
            <p:oleObj spid="_x0000_s17418" name="Equation" r:id="rId12" imgW="787320" imgH="241200" progId="Equation.DSMT4">
              <p:embed/>
            </p:oleObj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5541818" y="4817435"/>
          <a:ext cx="1200727" cy="673414"/>
        </p:xfrm>
        <a:graphic>
          <a:graphicData uri="http://schemas.openxmlformats.org/presentationml/2006/ole">
            <p:oleObj spid="_x0000_s17419" name="Equation" r:id="rId13" imgW="660240" imgH="317160" progId="Equation.DSMT4">
              <p:embed/>
            </p:oleObj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6788727" y="4817435"/>
          <a:ext cx="1200727" cy="673414"/>
        </p:xfrm>
        <a:graphic>
          <a:graphicData uri="http://schemas.openxmlformats.org/presentationml/2006/ole">
            <p:oleObj spid="_x0000_s17420" name="Equation" r:id="rId14" imgW="660240" imgH="317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2" grpId="0" animBg="1"/>
      <p:bldP spid="72" grpId="0" animBg="1"/>
      <p:bldP spid="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7" name="Object 23"/>
          <p:cNvGraphicFramePr>
            <a:graphicFrameLocks noChangeAspect="1"/>
          </p:cNvGraphicFramePr>
          <p:nvPr/>
        </p:nvGraphicFramePr>
        <p:xfrm>
          <a:off x="5264727" y="1385551"/>
          <a:ext cx="3613727" cy="845133"/>
        </p:xfrm>
        <a:graphic>
          <a:graphicData uri="http://schemas.openxmlformats.org/presentationml/2006/ole">
            <p:oleObj spid="_x0000_s79875" name="Document" r:id="rId4" imgW="1998357" imgH="403100" progId="Word.Document.8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1108364" y="2069065"/>
            <a:ext cx="277091" cy="80809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79884" name="Object 12"/>
          <p:cNvGraphicFramePr>
            <a:graphicFrameLocks noChangeAspect="1"/>
          </p:cNvGraphicFramePr>
          <p:nvPr/>
        </p:nvGraphicFramePr>
        <p:xfrm>
          <a:off x="5264727" y="2069066"/>
          <a:ext cx="3613727" cy="845135"/>
        </p:xfrm>
        <a:graphic>
          <a:graphicData uri="http://schemas.openxmlformats.org/presentationml/2006/ole">
            <p:oleObj spid="_x0000_s79884" name="Document" r:id="rId5" imgW="2289709" imgH="403100" progId="Word.Document.8">
              <p:embed/>
            </p:oleObj>
          </a:graphicData>
        </a:graphic>
      </p:graphicFrame>
      <p:graphicFrame>
        <p:nvGraphicFramePr>
          <p:cNvPr id="79885" name="Object 13"/>
          <p:cNvGraphicFramePr>
            <a:graphicFrameLocks noChangeAspect="1"/>
          </p:cNvGraphicFramePr>
          <p:nvPr/>
        </p:nvGraphicFramePr>
        <p:xfrm>
          <a:off x="6511637" y="2877161"/>
          <a:ext cx="2470727" cy="969716"/>
        </p:xfrm>
        <a:graphic>
          <a:graphicData uri="http://schemas.openxmlformats.org/presentationml/2006/ole">
            <p:oleObj spid="_x0000_s79885" name="Equation" r:id="rId6" imgW="1358640" imgH="457200" progId="Equation.DSMT4">
              <p:embed/>
            </p:oleObj>
          </a:graphicData>
        </a:graphic>
      </p:graphicFrame>
      <p:graphicFrame>
        <p:nvGraphicFramePr>
          <p:cNvPr id="79886" name="Object 14"/>
          <p:cNvGraphicFramePr>
            <a:graphicFrameLocks noChangeAspect="1"/>
          </p:cNvGraphicFramePr>
          <p:nvPr/>
        </p:nvGraphicFramePr>
        <p:xfrm>
          <a:off x="5264727" y="781160"/>
          <a:ext cx="3602182" cy="808097"/>
        </p:xfrm>
        <a:graphic>
          <a:graphicData uri="http://schemas.openxmlformats.org/presentationml/2006/ole">
            <p:oleObj spid="_x0000_s79886" name="Document" r:id="rId7" imgW="1998357" imgH="38654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ata 31"/>
          <p:cNvSpPr/>
          <p:nvPr/>
        </p:nvSpPr>
        <p:spPr>
          <a:xfrm rot="21173072">
            <a:off x="2909455" y="2230684"/>
            <a:ext cx="2770909" cy="1292955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cxnSpLocks noChangeAspect="1"/>
          </p:cNvCxnSpPr>
          <p:nvPr/>
        </p:nvCxnSpPr>
        <p:spPr>
          <a:xfrm rot="5340000" flipH="1" flipV="1">
            <a:off x="2526812" y="2802918"/>
            <a:ext cx="1358260" cy="432262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 noChangeAspect="1"/>
          </p:cNvCxnSpPr>
          <p:nvPr/>
        </p:nvCxnSpPr>
        <p:spPr>
          <a:xfrm rot="60000" flipV="1">
            <a:off x="3009207" y="3384207"/>
            <a:ext cx="2182091" cy="339401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987636" y="3523639"/>
          <a:ext cx="254000" cy="296302"/>
        </p:xfrm>
        <a:graphic>
          <a:graphicData uri="http://schemas.openxmlformats.org/presentationml/2006/ole">
            <p:oleObj spid="_x0000_s19458" name="Equation" r:id="rId4" imgW="139680" imgH="139680" progId="Equation.DSMT4">
              <p:embed/>
            </p:oleObj>
          </a:graphicData>
        </a:graphic>
      </p:graphicFrame>
      <p:graphicFrame>
        <p:nvGraphicFramePr>
          <p:cNvPr id="2073" name="Object 25"/>
          <p:cNvGraphicFramePr>
            <a:graphicFrameLocks noChangeAspect="1"/>
          </p:cNvGraphicFramePr>
          <p:nvPr/>
        </p:nvGraphicFramePr>
        <p:xfrm>
          <a:off x="3209636" y="1787915"/>
          <a:ext cx="277091" cy="592604"/>
        </p:xfrm>
        <a:graphic>
          <a:graphicData uri="http://schemas.openxmlformats.org/presentationml/2006/ole">
            <p:oleObj spid="_x0000_s19459" name="Equation" r:id="rId5" imgW="152280" imgH="279360" progId="Equation.DSMT4">
              <p:embed/>
            </p:oleObj>
          </a:graphicData>
        </a:graphic>
      </p:graphicFrame>
      <p:graphicFrame>
        <p:nvGraphicFramePr>
          <p:cNvPr id="2074" name="Object 26"/>
          <p:cNvGraphicFramePr>
            <a:graphicFrameLocks noChangeAspect="1"/>
          </p:cNvGraphicFramePr>
          <p:nvPr/>
        </p:nvGraphicFramePr>
        <p:xfrm>
          <a:off x="6373091" y="2392303"/>
          <a:ext cx="2170545" cy="673414"/>
        </p:xfrm>
        <a:graphic>
          <a:graphicData uri="http://schemas.openxmlformats.org/presentationml/2006/ole">
            <p:oleObj spid="_x0000_s19460" name="Equation" r:id="rId6" imgW="1193760" imgH="317160" progId="Equation.DSMT4">
              <p:embed/>
            </p:oleObj>
          </a:graphicData>
        </a:graphic>
      </p:graphicFrame>
      <p:cxnSp>
        <p:nvCxnSpPr>
          <p:cNvPr id="49" name="Straight Connector 48"/>
          <p:cNvCxnSpPr/>
          <p:nvPr/>
        </p:nvCxnSpPr>
        <p:spPr>
          <a:xfrm rot="16200000" flipV="1">
            <a:off x="1410093" y="2819426"/>
            <a:ext cx="3070767" cy="27709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980000" flipV="1">
            <a:off x="2527070" y="2366107"/>
            <a:ext cx="831275" cy="16161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V="1">
            <a:off x="969821" y="3665526"/>
            <a:ext cx="2361391" cy="32301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5" name="Object 27"/>
          <p:cNvGraphicFramePr>
            <a:graphicFrameLocks noChangeAspect="1"/>
          </p:cNvGraphicFramePr>
          <p:nvPr/>
        </p:nvGraphicFramePr>
        <p:xfrm>
          <a:off x="2609273" y="2730694"/>
          <a:ext cx="392545" cy="673414"/>
        </p:xfrm>
        <a:graphic>
          <a:graphicData uri="http://schemas.openxmlformats.org/presentationml/2006/ole">
            <p:oleObj spid="_x0000_s19461" name="Equation" r:id="rId7" imgW="215640" imgH="317160" progId="Equation.DSMT4">
              <p:embed/>
            </p:oleObj>
          </a:graphicData>
        </a:graphic>
      </p:graphicFrame>
      <p:cxnSp>
        <p:nvCxnSpPr>
          <p:cNvPr id="61" name="Straight Connector 60"/>
          <p:cNvCxnSpPr/>
          <p:nvPr/>
        </p:nvCxnSpPr>
        <p:spPr>
          <a:xfrm flipH="1">
            <a:off x="2081719" y="1508448"/>
            <a:ext cx="2086191" cy="28401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6" name="Object 28"/>
          <p:cNvGraphicFramePr>
            <a:graphicFrameLocks noChangeAspect="1"/>
          </p:cNvGraphicFramePr>
          <p:nvPr/>
        </p:nvGraphicFramePr>
        <p:xfrm>
          <a:off x="3602182" y="991603"/>
          <a:ext cx="946727" cy="592604"/>
        </p:xfrm>
        <a:graphic>
          <a:graphicData uri="http://schemas.openxmlformats.org/presentationml/2006/ole">
            <p:oleObj spid="_x0000_s19462" name="Equation" r:id="rId8" imgW="520560" imgH="279360" progId="Equation.DSMT4">
              <p:embed/>
            </p:oleObj>
          </a:graphicData>
        </a:graphic>
      </p:graphicFrame>
      <p:graphicFrame>
        <p:nvGraphicFramePr>
          <p:cNvPr id="2077" name="Object 29"/>
          <p:cNvGraphicFramePr>
            <a:graphicFrameLocks noChangeAspect="1"/>
          </p:cNvGraphicFramePr>
          <p:nvPr/>
        </p:nvGraphicFramePr>
        <p:xfrm>
          <a:off x="1524000" y="2230684"/>
          <a:ext cx="762000" cy="673414"/>
        </p:xfrm>
        <a:graphic>
          <a:graphicData uri="http://schemas.openxmlformats.org/presentationml/2006/ole">
            <p:oleObj spid="_x0000_s19463" name="Equation" r:id="rId9" imgW="419040" imgH="317160" progId="Equation.DSMT4">
              <p:embed/>
            </p:oleObj>
          </a:graphicData>
        </a:graphic>
      </p:graphicFrame>
      <p:sp>
        <p:nvSpPr>
          <p:cNvPr id="72" name="Freeform 71"/>
          <p:cNvSpPr/>
          <p:nvPr/>
        </p:nvSpPr>
        <p:spPr>
          <a:xfrm>
            <a:off x="2519796" y="2545504"/>
            <a:ext cx="103909" cy="1202045"/>
          </a:xfrm>
          <a:custGeom>
            <a:avLst/>
            <a:gdLst>
              <a:gd name="connsiteX0" fmla="*/ 57150 w 57150"/>
              <a:gd name="connsiteY0" fmla="*/ 566738 h 566738"/>
              <a:gd name="connsiteX1" fmla="*/ 0 w 57150"/>
              <a:gd name="connsiteY1" fmla="*/ 0 h 5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566738">
                <a:moveTo>
                  <a:pt x="57150" y="566738"/>
                </a:moveTo>
                <a:lnTo>
                  <a:pt x="0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225388" y="1828321"/>
            <a:ext cx="190500" cy="1929330"/>
          </a:xfrm>
          <a:custGeom>
            <a:avLst/>
            <a:gdLst>
              <a:gd name="connsiteX0" fmla="*/ 104775 w 104775"/>
              <a:gd name="connsiteY0" fmla="*/ 909637 h 909637"/>
              <a:gd name="connsiteX1" fmla="*/ 0 w 104775"/>
              <a:gd name="connsiteY1" fmla="*/ 0 h 90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775" h="909637">
                <a:moveTo>
                  <a:pt x="104775" y="909637"/>
                </a:moveTo>
                <a:lnTo>
                  <a:pt x="0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2078" name="Object 30"/>
          <p:cNvGraphicFramePr>
            <a:graphicFrameLocks noChangeAspect="1"/>
          </p:cNvGraphicFramePr>
          <p:nvPr/>
        </p:nvGraphicFramePr>
        <p:xfrm>
          <a:off x="2355273" y="4816593"/>
          <a:ext cx="4410364" cy="592604"/>
        </p:xfrm>
        <a:graphic>
          <a:graphicData uri="http://schemas.openxmlformats.org/presentationml/2006/ole">
            <p:oleObj spid="_x0000_s19464" name="Equation" r:id="rId10" imgW="2425680" imgH="279360" progId="Equation.DSMT4">
              <p:embed/>
            </p:oleObj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6546273" y="3447879"/>
          <a:ext cx="2401455" cy="673414"/>
        </p:xfrm>
        <a:graphic>
          <a:graphicData uri="http://schemas.openxmlformats.org/presentationml/2006/ole">
            <p:oleObj spid="_x0000_s19468" name="Equation" r:id="rId11" imgW="1320480" imgH="317160" progId="Equation.DSMT4">
              <p:embed/>
            </p:oleObj>
          </a:graphicData>
        </a:graphic>
      </p:graphicFrame>
      <p:cxnSp>
        <p:nvCxnSpPr>
          <p:cNvPr id="38" name="Straight Arrow Connector 37"/>
          <p:cNvCxnSpPr>
            <a:cxnSpLocks noChangeAspect="1"/>
          </p:cNvCxnSpPr>
          <p:nvPr/>
        </p:nvCxnSpPr>
        <p:spPr>
          <a:xfrm flipV="1">
            <a:off x="3009208" y="2850965"/>
            <a:ext cx="771078" cy="853350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662546" y="2877162"/>
            <a:ext cx="2086191" cy="28401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2026227" y="3138110"/>
            <a:ext cx="69273" cy="666680"/>
          </a:xfrm>
          <a:custGeom>
            <a:avLst/>
            <a:gdLst>
              <a:gd name="connsiteX0" fmla="*/ 38100 w 38100"/>
              <a:gd name="connsiteY0" fmla="*/ 314325 h 314325"/>
              <a:gd name="connsiteX1" fmla="*/ 0 w 38100"/>
              <a:gd name="connsiteY1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" h="314325">
                <a:moveTo>
                  <a:pt x="38100" y="314325"/>
                </a:moveTo>
                <a:lnTo>
                  <a:pt x="0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1489364" y="3161679"/>
          <a:ext cx="415636" cy="673414"/>
        </p:xfrm>
        <a:graphic>
          <a:graphicData uri="http://schemas.openxmlformats.org/presentationml/2006/ole">
            <p:oleObj spid="_x0000_s19469" name="Equation" r:id="rId12" imgW="228600" imgH="317160" progId="Equation.DSMT4">
              <p:embed/>
            </p:oleObj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3729182" y="2717226"/>
          <a:ext cx="300182" cy="592604"/>
        </p:xfrm>
        <a:graphic>
          <a:graphicData uri="http://schemas.openxmlformats.org/presentationml/2006/ole">
            <p:oleObj spid="_x0000_s19470" name="Equation" r:id="rId13" imgW="164880" imgH="279360" progId="Equation.DSMT4">
              <p:embed/>
            </p:oleObj>
          </a:graphicData>
        </a:graphic>
      </p:graphicFrame>
      <p:sp>
        <p:nvSpPr>
          <p:cNvPr id="56" name="Freeform 55"/>
          <p:cNvSpPr/>
          <p:nvPr/>
        </p:nvSpPr>
        <p:spPr>
          <a:xfrm>
            <a:off x="2996046" y="1501713"/>
            <a:ext cx="1171864" cy="2208798"/>
          </a:xfrm>
          <a:custGeom>
            <a:avLst/>
            <a:gdLst>
              <a:gd name="connsiteX0" fmla="*/ 0 w 644525"/>
              <a:gd name="connsiteY0" fmla="*/ 1041400 h 1041400"/>
              <a:gd name="connsiteX1" fmla="*/ 225425 w 644525"/>
              <a:gd name="connsiteY1" fmla="*/ 396875 h 1041400"/>
              <a:gd name="connsiteX2" fmla="*/ 644525 w 644525"/>
              <a:gd name="connsiteY2" fmla="*/ 0 h 1041400"/>
              <a:gd name="connsiteX3" fmla="*/ 422275 w 644525"/>
              <a:gd name="connsiteY3" fmla="*/ 641350 h 1041400"/>
              <a:gd name="connsiteX4" fmla="*/ 0 w 644525"/>
              <a:gd name="connsiteY4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25" h="1041400">
                <a:moveTo>
                  <a:pt x="0" y="1041400"/>
                </a:moveTo>
                <a:lnTo>
                  <a:pt x="225425" y="396875"/>
                </a:lnTo>
                <a:lnTo>
                  <a:pt x="644525" y="0"/>
                </a:lnTo>
                <a:lnTo>
                  <a:pt x="422275" y="641350"/>
                </a:lnTo>
                <a:lnTo>
                  <a:pt x="0" y="1041400"/>
                </a:lnTo>
                <a:close/>
              </a:path>
            </a:pathLst>
          </a:cu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endCxn id="46" idx="1"/>
          </p:cNvCxnSpPr>
          <p:nvPr/>
        </p:nvCxnSpPr>
        <p:spPr>
          <a:xfrm flipV="1">
            <a:off x="2996046" y="1501714"/>
            <a:ext cx="1171864" cy="22155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6350000" y="2878845"/>
          <a:ext cx="2216727" cy="673414"/>
        </p:xfrm>
        <a:graphic>
          <a:graphicData uri="http://schemas.openxmlformats.org/presentationml/2006/ole">
            <p:oleObj spid="_x0000_s19471" name="Equation" r:id="rId14" imgW="1218960" imgH="317160" progId="Equation.DSMT4">
              <p:embed/>
            </p:oleObj>
          </a:graphicData>
        </a:graphic>
      </p:graphicFrame>
      <p:sp>
        <p:nvSpPr>
          <p:cNvPr id="46" name="Freeform 45"/>
          <p:cNvSpPr/>
          <p:nvPr/>
        </p:nvSpPr>
        <p:spPr>
          <a:xfrm>
            <a:off x="2990274" y="1218880"/>
            <a:ext cx="3307773" cy="2498365"/>
          </a:xfrm>
          <a:custGeom>
            <a:avLst/>
            <a:gdLst>
              <a:gd name="connsiteX0" fmla="*/ 0 w 1819275"/>
              <a:gd name="connsiteY0" fmla="*/ 1177925 h 1177925"/>
              <a:gd name="connsiteX1" fmla="*/ 647700 w 1819275"/>
              <a:gd name="connsiteY1" fmla="*/ 133350 h 1177925"/>
              <a:gd name="connsiteX2" fmla="*/ 1819275 w 1819275"/>
              <a:gd name="connsiteY2" fmla="*/ 0 h 1177925"/>
              <a:gd name="connsiteX3" fmla="*/ 1209675 w 1819275"/>
              <a:gd name="connsiteY3" fmla="*/ 1031875 h 1177925"/>
              <a:gd name="connsiteX4" fmla="*/ 0 w 1819275"/>
              <a:gd name="connsiteY4" fmla="*/ 1177925 h 11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275" h="1177925">
                <a:moveTo>
                  <a:pt x="0" y="1177925"/>
                </a:moveTo>
                <a:lnTo>
                  <a:pt x="647700" y="133350"/>
                </a:lnTo>
                <a:lnTo>
                  <a:pt x="1819275" y="0"/>
                </a:lnTo>
                <a:lnTo>
                  <a:pt x="1209675" y="1031875"/>
                </a:lnTo>
                <a:lnTo>
                  <a:pt x="0" y="1177925"/>
                </a:lnTo>
                <a:close/>
              </a:path>
            </a:pathLst>
          </a:custGeom>
          <a:solidFill>
            <a:srgbClr val="19B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992582" y="2553924"/>
            <a:ext cx="2887807" cy="1136385"/>
          </a:xfrm>
          <a:custGeom>
            <a:avLst/>
            <a:gdLst>
              <a:gd name="connsiteX0" fmla="*/ 0 w 1588294"/>
              <a:gd name="connsiteY0" fmla="*/ 535781 h 535781"/>
              <a:gd name="connsiteX1" fmla="*/ 419100 w 1588294"/>
              <a:gd name="connsiteY1" fmla="*/ 135731 h 535781"/>
              <a:gd name="connsiteX2" fmla="*/ 1588294 w 1588294"/>
              <a:gd name="connsiteY2" fmla="*/ 0 h 535781"/>
              <a:gd name="connsiteX3" fmla="*/ 1202531 w 1588294"/>
              <a:gd name="connsiteY3" fmla="*/ 392906 h 535781"/>
              <a:gd name="connsiteX4" fmla="*/ 0 w 1588294"/>
              <a:gd name="connsiteY4" fmla="*/ 535781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294" h="535781">
                <a:moveTo>
                  <a:pt x="0" y="535781"/>
                </a:moveTo>
                <a:lnTo>
                  <a:pt x="419100" y="135731"/>
                </a:lnTo>
                <a:lnTo>
                  <a:pt x="1588294" y="0"/>
                </a:lnTo>
                <a:lnTo>
                  <a:pt x="1202531" y="392906"/>
                </a:lnTo>
                <a:lnTo>
                  <a:pt x="0" y="535781"/>
                </a:lnTo>
                <a:close/>
              </a:path>
            </a:pathLst>
          </a:custGeom>
          <a:solidFill>
            <a:srgbClr val="FF3399">
              <a:alpha val="3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72" grpId="0" animBg="1"/>
      <p:bldP spid="75" grpId="0" animBg="1"/>
      <p:bldP spid="48" grpId="0" animBg="1"/>
      <p:bldP spid="56" grpId="0" animBg="1"/>
      <p:bldP spid="56" grpId="1" animBg="1"/>
      <p:bldP spid="46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ata 31"/>
          <p:cNvSpPr>
            <a:spLocks noChangeAspect="1"/>
          </p:cNvSpPr>
          <p:nvPr/>
        </p:nvSpPr>
        <p:spPr>
          <a:xfrm rot="21173072">
            <a:off x="2909718" y="2235642"/>
            <a:ext cx="2770909" cy="1287977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990274" y="1218880"/>
            <a:ext cx="3307773" cy="2498365"/>
          </a:xfrm>
          <a:custGeom>
            <a:avLst/>
            <a:gdLst>
              <a:gd name="connsiteX0" fmla="*/ 0 w 1819275"/>
              <a:gd name="connsiteY0" fmla="*/ 1177925 h 1177925"/>
              <a:gd name="connsiteX1" fmla="*/ 647700 w 1819275"/>
              <a:gd name="connsiteY1" fmla="*/ 133350 h 1177925"/>
              <a:gd name="connsiteX2" fmla="*/ 1819275 w 1819275"/>
              <a:gd name="connsiteY2" fmla="*/ 0 h 1177925"/>
              <a:gd name="connsiteX3" fmla="*/ 1209675 w 1819275"/>
              <a:gd name="connsiteY3" fmla="*/ 1031875 h 1177925"/>
              <a:gd name="connsiteX4" fmla="*/ 0 w 1819275"/>
              <a:gd name="connsiteY4" fmla="*/ 1177925 h 11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275" h="1177925">
                <a:moveTo>
                  <a:pt x="0" y="1177925"/>
                </a:moveTo>
                <a:lnTo>
                  <a:pt x="647700" y="133350"/>
                </a:lnTo>
                <a:lnTo>
                  <a:pt x="1819275" y="0"/>
                </a:lnTo>
                <a:lnTo>
                  <a:pt x="1209675" y="1031875"/>
                </a:lnTo>
                <a:lnTo>
                  <a:pt x="0" y="1177925"/>
                </a:lnTo>
                <a:close/>
              </a:path>
            </a:pathLst>
          </a:custGeom>
          <a:solidFill>
            <a:srgbClr val="19B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cxnSpLocks noChangeAspect="1"/>
          </p:cNvCxnSpPr>
          <p:nvPr/>
        </p:nvCxnSpPr>
        <p:spPr>
          <a:xfrm rot="5340000" flipH="1" flipV="1">
            <a:off x="2526812" y="2802918"/>
            <a:ext cx="1358260" cy="432262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 noChangeAspect="1"/>
          </p:cNvCxnSpPr>
          <p:nvPr/>
        </p:nvCxnSpPr>
        <p:spPr>
          <a:xfrm rot="60000" flipV="1">
            <a:off x="3009207" y="3384207"/>
            <a:ext cx="2182091" cy="339401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 noChangeAspect="1"/>
          </p:cNvCxnSpPr>
          <p:nvPr/>
        </p:nvCxnSpPr>
        <p:spPr>
          <a:xfrm flipV="1">
            <a:off x="3009208" y="2850965"/>
            <a:ext cx="771078" cy="853350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6" idx="1"/>
          </p:cNvCxnSpPr>
          <p:nvPr/>
        </p:nvCxnSpPr>
        <p:spPr>
          <a:xfrm flipV="1">
            <a:off x="2996046" y="1501714"/>
            <a:ext cx="1171864" cy="22155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3000376" y="1500030"/>
            <a:ext cx="1164649" cy="2202063"/>
          </a:xfrm>
          <a:custGeom>
            <a:avLst/>
            <a:gdLst>
              <a:gd name="connsiteX0" fmla="*/ 0 w 640557"/>
              <a:gd name="connsiteY0" fmla="*/ 1038225 h 1038225"/>
              <a:gd name="connsiteX1" fmla="*/ 226219 w 640557"/>
              <a:gd name="connsiteY1" fmla="*/ 400050 h 1038225"/>
              <a:gd name="connsiteX2" fmla="*/ 640557 w 640557"/>
              <a:gd name="connsiteY2" fmla="*/ 0 h 1038225"/>
              <a:gd name="connsiteX3" fmla="*/ 0 w 640557"/>
              <a:gd name="connsiteY3" fmla="*/ 1038225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557" h="1038225">
                <a:moveTo>
                  <a:pt x="0" y="1038225"/>
                </a:moveTo>
                <a:lnTo>
                  <a:pt x="226219" y="400050"/>
                </a:lnTo>
                <a:lnTo>
                  <a:pt x="640557" y="0"/>
                </a:lnTo>
                <a:lnTo>
                  <a:pt x="0" y="1038225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182465" y="1207095"/>
            <a:ext cx="1112695" cy="2207113"/>
          </a:xfrm>
          <a:custGeom>
            <a:avLst/>
            <a:gdLst>
              <a:gd name="connsiteX0" fmla="*/ 0 w 611982"/>
              <a:gd name="connsiteY0" fmla="*/ 1040606 h 1040606"/>
              <a:gd name="connsiteX1" fmla="*/ 226219 w 611982"/>
              <a:gd name="connsiteY1" fmla="*/ 390525 h 1040606"/>
              <a:gd name="connsiteX2" fmla="*/ 611982 w 611982"/>
              <a:gd name="connsiteY2" fmla="*/ 0 h 1040606"/>
              <a:gd name="connsiteX3" fmla="*/ 0 w 611982"/>
              <a:gd name="connsiteY3" fmla="*/ 1040606 h 10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982" h="1040606">
                <a:moveTo>
                  <a:pt x="0" y="1040606"/>
                </a:moveTo>
                <a:lnTo>
                  <a:pt x="226219" y="390525"/>
                </a:lnTo>
                <a:lnTo>
                  <a:pt x="611982" y="0"/>
                </a:lnTo>
                <a:lnTo>
                  <a:pt x="0" y="1040606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134966" y="1039402"/>
            <a:ext cx="497898" cy="324263"/>
          </a:xfrm>
          <a:custGeom>
            <a:avLst/>
            <a:gdLst>
              <a:gd name="connsiteX0" fmla="*/ 0 w 273844"/>
              <a:gd name="connsiteY0" fmla="*/ 90970 h 152883"/>
              <a:gd name="connsiteX1" fmla="*/ 92869 w 273844"/>
              <a:gd name="connsiteY1" fmla="*/ 79064 h 152883"/>
              <a:gd name="connsiteX2" fmla="*/ 50007 w 273844"/>
              <a:gd name="connsiteY2" fmla="*/ 152883 h 152883"/>
              <a:gd name="connsiteX3" fmla="*/ 273844 w 273844"/>
              <a:gd name="connsiteY3" fmla="*/ 55251 h 152883"/>
              <a:gd name="connsiteX4" fmla="*/ 200025 w 273844"/>
              <a:gd name="connsiteY4" fmla="*/ 483 h 152883"/>
              <a:gd name="connsiteX5" fmla="*/ 0 w 273844"/>
              <a:gd name="connsiteY5" fmla="*/ 90970 h 15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844" h="152883">
                <a:moveTo>
                  <a:pt x="0" y="90970"/>
                </a:moveTo>
                <a:lnTo>
                  <a:pt x="92869" y="79064"/>
                </a:lnTo>
                <a:lnTo>
                  <a:pt x="50007" y="152883"/>
                </a:lnTo>
                <a:lnTo>
                  <a:pt x="273844" y="55251"/>
                </a:lnTo>
                <a:cubicBezTo>
                  <a:pt x="201777" y="0"/>
                  <a:pt x="232412" y="483"/>
                  <a:pt x="200025" y="483"/>
                </a:cubicBezTo>
                <a:lnTo>
                  <a:pt x="0" y="909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992582" y="2553924"/>
            <a:ext cx="2887807" cy="1136385"/>
          </a:xfrm>
          <a:custGeom>
            <a:avLst/>
            <a:gdLst>
              <a:gd name="connsiteX0" fmla="*/ 0 w 1588294"/>
              <a:gd name="connsiteY0" fmla="*/ 535781 h 535781"/>
              <a:gd name="connsiteX1" fmla="*/ 419100 w 1588294"/>
              <a:gd name="connsiteY1" fmla="*/ 135731 h 535781"/>
              <a:gd name="connsiteX2" fmla="*/ 1588294 w 1588294"/>
              <a:gd name="connsiteY2" fmla="*/ 0 h 535781"/>
              <a:gd name="connsiteX3" fmla="*/ 1202531 w 1588294"/>
              <a:gd name="connsiteY3" fmla="*/ 392906 h 535781"/>
              <a:gd name="connsiteX4" fmla="*/ 0 w 1588294"/>
              <a:gd name="connsiteY4" fmla="*/ 535781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294" h="535781">
                <a:moveTo>
                  <a:pt x="0" y="535781"/>
                </a:moveTo>
                <a:lnTo>
                  <a:pt x="419100" y="135731"/>
                </a:lnTo>
                <a:lnTo>
                  <a:pt x="1588294" y="0"/>
                </a:lnTo>
                <a:lnTo>
                  <a:pt x="1202531" y="392906"/>
                </a:lnTo>
                <a:lnTo>
                  <a:pt x="0" y="535781"/>
                </a:lnTo>
                <a:close/>
              </a:path>
            </a:pathLst>
          </a:custGeom>
          <a:solidFill>
            <a:srgbClr val="FF3399">
              <a:alpha val="3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4141E-6 1.91478E-6 C 0.00127 -0.00526 -0.00189 1.91478E-6 0.00032 -0.00474 C 0.0079 -0.04103 0.03536 -0.17202 0.04199 -0.20568 " pathEditMode="relative" rAng="0" ptsTypes="fff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ata 31"/>
          <p:cNvSpPr/>
          <p:nvPr/>
        </p:nvSpPr>
        <p:spPr>
          <a:xfrm rot="21173072">
            <a:off x="2909455" y="2230684"/>
            <a:ext cx="2770909" cy="1292955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cxnSpLocks noChangeAspect="1"/>
          </p:cNvCxnSpPr>
          <p:nvPr/>
        </p:nvCxnSpPr>
        <p:spPr>
          <a:xfrm rot="5340000" flipH="1" flipV="1">
            <a:off x="2526812" y="2802918"/>
            <a:ext cx="1358260" cy="432262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 noChangeAspect="1"/>
          </p:cNvCxnSpPr>
          <p:nvPr/>
        </p:nvCxnSpPr>
        <p:spPr>
          <a:xfrm rot="60000" flipV="1">
            <a:off x="3009207" y="3384207"/>
            <a:ext cx="2182091" cy="339401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126182" y="3523639"/>
          <a:ext cx="254000" cy="296302"/>
        </p:xfrm>
        <a:graphic>
          <a:graphicData uri="http://schemas.openxmlformats.org/presentationml/2006/ole">
            <p:oleObj spid="_x0000_s32770" name="Equation" r:id="rId4" imgW="139680" imgH="139680" progId="Equation.DSMT4">
              <p:embed/>
            </p:oleObj>
          </a:graphicData>
        </a:graphic>
      </p:graphicFrame>
      <p:graphicFrame>
        <p:nvGraphicFramePr>
          <p:cNvPr id="2073" name="Object 25"/>
          <p:cNvGraphicFramePr>
            <a:graphicFrameLocks noChangeAspect="1"/>
          </p:cNvGraphicFramePr>
          <p:nvPr/>
        </p:nvGraphicFramePr>
        <p:xfrm>
          <a:off x="3232727" y="1934382"/>
          <a:ext cx="230909" cy="296302"/>
        </p:xfrm>
        <a:graphic>
          <a:graphicData uri="http://schemas.openxmlformats.org/presentationml/2006/ole">
            <p:oleObj spid="_x0000_s32771" name="Equation" r:id="rId5" imgW="126720" imgH="139680" progId="Equation.DSMT4">
              <p:embed/>
            </p:oleObj>
          </a:graphicData>
        </a:graphic>
      </p:graphicFrame>
      <p:cxnSp>
        <p:nvCxnSpPr>
          <p:cNvPr id="49" name="Straight Connector 48"/>
          <p:cNvCxnSpPr/>
          <p:nvPr/>
        </p:nvCxnSpPr>
        <p:spPr>
          <a:xfrm rot="16200000" flipV="1">
            <a:off x="1410093" y="2819426"/>
            <a:ext cx="3070767" cy="27709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980000" flipV="1">
            <a:off x="2527070" y="2366107"/>
            <a:ext cx="831275" cy="16161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V="1">
            <a:off x="969821" y="3665526"/>
            <a:ext cx="2361391" cy="32301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5" name="Object 27"/>
          <p:cNvGraphicFramePr>
            <a:graphicFrameLocks noChangeAspect="1"/>
          </p:cNvGraphicFramePr>
          <p:nvPr/>
        </p:nvGraphicFramePr>
        <p:xfrm>
          <a:off x="2632363" y="2769415"/>
          <a:ext cx="346364" cy="592604"/>
        </p:xfrm>
        <a:graphic>
          <a:graphicData uri="http://schemas.openxmlformats.org/presentationml/2006/ole">
            <p:oleObj spid="_x0000_s32773" name="Equation" r:id="rId6" imgW="190440" imgH="279360" progId="Equation.DSMT4">
              <p:embed/>
            </p:oleObj>
          </a:graphicData>
        </a:graphic>
      </p:graphicFrame>
      <p:graphicFrame>
        <p:nvGraphicFramePr>
          <p:cNvPr id="2077" name="Object 29"/>
          <p:cNvGraphicFramePr>
            <a:graphicFrameLocks noChangeAspect="1"/>
          </p:cNvGraphicFramePr>
          <p:nvPr/>
        </p:nvGraphicFramePr>
        <p:xfrm>
          <a:off x="1350818" y="4171800"/>
          <a:ext cx="508000" cy="592604"/>
        </p:xfrm>
        <a:graphic>
          <a:graphicData uri="http://schemas.openxmlformats.org/presentationml/2006/ole">
            <p:oleObj spid="_x0000_s32775" name="Equation" r:id="rId7" imgW="279360" imgH="279360" progId="Equation.DSMT4">
              <p:embed/>
            </p:oleObj>
          </a:graphicData>
        </a:graphic>
      </p:graphicFrame>
      <p:sp>
        <p:nvSpPr>
          <p:cNvPr id="72" name="Freeform 71"/>
          <p:cNvSpPr/>
          <p:nvPr/>
        </p:nvSpPr>
        <p:spPr>
          <a:xfrm>
            <a:off x="2519796" y="2545504"/>
            <a:ext cx="103909" cy="1202045"/>
          </a:xfrm>
          <a:custGeom>
            <a:avLst/>
            <a:gdLst>
              <a:gd name="connsiteX0" fmla="*/ 57150 w 57150"/>
              <a:gd name="connsiteY0" fmla="*/ 566738 h 566738"/>
              <a:gd name="connsiteX1" fmla="*/ 0 w 57150"/>
              <a:gd name="connsiteY1" fmla="*/ 0 h 5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566738">
                <a:moveTo>
                  <a:pt x="57150" y="566738"/>
                </a:moveTo>
                <a:lnTo>
                  <a:pt x="0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2074" name="Object 26"/>
          <p:cNvGraphicFramePr>
            <a:graphicFrameLocks noChangeAspect="1"/>
          </p:cNvGraphicFramePr>
          <p:nvPr/>
        </p:nvGraphicFramePr>
        <p:xfrm>
          <a:off x="5853546" y="1260968"/>
          <a:ext cx="1154545" cy="511795"/>
        </p:xfrm>
        <a:graphic>
          <a:graphicData uri="http://schemas.openxmlformats.org/presentationml/2006/ole">
            <p:oleObj spid="_x0000_s32772" name="Equation" r:id="rId8" imgW="634680" imgH="24120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088909" y="1262652"/>
          <a:ext cx="1500909" cy="511795"/>
        </p:xfrm>
        <a:graphic>
          <a:graphicData uri="http://schemas.openxmlformats.org/presentationml/2006/ole">
            <p:oleObj spid="_x0000_s32777" name="Equation" r:id="rId9" imgW="825480" imgH="241200" progId="Equation.DSMT4">
              <p:embed/>
            </p:oleObj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2493818" y="3587949"/>
            <a:ext cx="2770909" cy="1467495"/>
            <a:chOff x="1327287" y="1721677"/>
            <a:chExt cx="1524000" cy="691892"/>
          </a:xfrm>
        </p:grpSpPr>
        <p:sp>
          <p:nvSpPr>
            <p:cNvPr id="26" name="Flowchart: Data 25"/>
            <p:cNvSpPr/>
            <p:nvPr/>
          </p:nvSpPr>
          <p:spPr>
            <a:xfrm rot="21173072">
              <a:off x="1327287" y="1721677"/>
              <a:ext cx="1524000" cy="609600"/>
            </a:xfrm>
            <a:prstGeom prst="flowChartInputOutput">
              <a:avLst/>
            </a:prstGeom>
            <a:solidFill>
              <a:schemeClr val="accent1">
                <a:lumMod val="60000"/>
                <a:lumOff val="40000"/>
                <a:alpha val="51000"/>
              </a:schemeClr>
            </a:solidFill>
            <a:ln w="857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cxnSpLocks noChangeAspect="1"/>
            </p:cNvCxnSpPr>
            <p:nvPr/>
          </p:nvCxnSpPr>
          <p:spPr>
            <a:xfrm rot="5340000" flipH="1" flipV="1">
              <a:off x="1170160" y="1974502"/>
              <a:ext cx="640390" cy="237744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reeform 28"/>
          <p:cNvSpPr/>
          <p:nvPr/>
        </p:nvSpPr>
        <p:spPr>
          <a:xfrm>
            <a:off x="1939636" y="3937787"/>
            <a:ext cx="103909" cy="1202045"/>
          </a:xfrm>
          <a:custGeom>
            <a:avLst/>
            <a:gdLst>
              <a:gd name="connsiteX0" fmla="*/ 57150 w 57150"/>
              <a:gd name="connsiteY0" fmla="*/ 566738 h 566738"/>
              <a:gd name="connsiteX1" fmla="*/ 0 w 57150"/>
              <a:gd name="connsiteY1" fmla="*/ 0 h 5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566738">
                <a:moveTo>
                  <a:pt x="57150" y="566738"/>
                </a:moveTo>
                <a:lnTo>
                  <a:pt x="0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0980000" flipV="1">
            <a:off x="1942693" y="5003476"/>
            <a:ext cx="831275" cy="16161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781" name="Object 13"/>
          <p:cNvGraphicFramePr>
            <a:graphicFrameLocks noChangeAspect="1"/>
          </p:cNvGraphicFramePr>
          <p:nvPr/>
        </p:nvGraphicFramePr>
        <p:xfrm>
          <a:off x="2355273" y="5141516"/>
          <a:ext cx="461818" cy="296302"/>
        </p:xfrm>
        <a:graphic>
          <a:graphicData uri="http://schemas.openxmlformats.org/presentationml/2006/ole">
            <p:oleObj spid="_x0000_s32781" name="Equation" r:id="rId10" imgW="253800" imgH="139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flipH="1">
            <a:off x="1385455" y="2392304"/>
            <a:ext cx="2086191" cy="28401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2990274" y="1218880"/>
            <a:ext cx="3307773" cy="2498365"/>
          </a:xfrm>
          <a:custGeom>
            <a:avLst/>
            <a:gdLst>
              <a:gd name="connsiteX0" fmla="*/ 0 w 1819275"/>
              <a:gd name="connsiteY0" fmla="*/ 1177925 h 1177925"/>
              <a:gd name="connsiteX1" fmla="*/ 647700 w 1819275"/>
              <a:gd name="connsiteY1" fmla="*/ 133350 h 1177925"/>
              <a:gd name="connsiteX2" fmla="*/ 1819275 w 1819275"/>
              <a:gd name="connsiteY2" fmla="*/ 0 h 1177925"/>
              <a:gd name="connsiteX3" fmla="*/ 1209675 w 1819275"/>
              <a:gd name="connsiteY3" fmla="*/ 1031875 h 1177925"/>
              <a:gd name="connsiteX4" fmla="*/ 0 w 1819275"/>
              <a:gd name="connsiteY4" fmla="*/ 1177925 h 11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275" h="1177925">
                <a:moveTo>
                  <a:pt x="0" y="1177925"/>
                </a:moveTo>
                <a:lnTo>
                  <a:pt x="647700" y="133350"/>
                </a:lnTo>
                <a:lnTo>
                  <a:pt x="1819275" y="0"/>
                </a:lnTo>
                <a:lnTo>
                  <a:pt x="1209675" y="1031875"/>
                </a:lnTo>
                <a:lnTo>
                  <a:pt x="0" y="1177925"/>
                </a:lnTo>
                <a:close/>
              </a:path>
            </a:pathLst>
          </a:custGeom>
          <a:solidFill>
            <a:srgbClr val="19B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32" name="Flowchart: Data 31"/>
          <p:cNvSpPr/>
          <p:nvPr/>
        </p:nvSpPr>
        <p:spPr>
          <a:xfrm rot="21173072">
            <a:off x="2909455" y="2230684"/>
            <a:ext cx="2770909" cy="1292955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cxnSpLocks noChangeAspect="1"/>
          </p:cNvCxnSpPr>
          <p:nvPr/>
        </p:nvCxnSpPr>
        <p:spPr>
          <a:xfrm rot="5340000" flipH="1" flipV="1">
            <a:off x="2526812" y="2802918"/>
            <a:ext cx="1358260" cy="432262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 noChangeAspect="1"/>
          </p:cNvCxnSpPr>
          <p:nvPr/>
        </p:nvCxnSpPr>
        <p:spPr>
          <a:xfrm rot="60000" flipV="1">
            <a:off x="3009207" y="3384207"/>
            <a:ext cx="2182091" cy="339401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987636" y="3523639"/>
          <a:ext cx="254000" cy="296302"/>
        </p:xfrm>
        <a:graphic>
          <a:graphicData uri="http://schemas.openxmlformats.org/presentationml/2006/ole">
            <p:oleObj spid="_x0000_s35842" name="Equation" r:id="rId4" imgW="139680" imgH="139680" progId="Equation.DSMT4">
              <p:embed/>
            </p:oleObj>
          </a:graphicData>
        </a:graphic>
      </p:graphicFrame>
      <p:cxnSp>
        <p:nvCxnSpPr>
          <p:cNvPr id="49" name="Straight Connector 48"/>
          <p:cNvCxnSpPr/>
          <p:nvPr/>
        </p:nvCxnSpPr>
        <p:spPr>
          <a:xfrm rot="16200000" flipV="1">
            <a:off x="1410093" y="2819426"/>
            <a:ext cx="3070767" cy="27709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V="1">
            <a:off x="969821" y="3665526"/>
            <a:ext cx="2361391" cy="32301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5" name="Object 27"/>
          <p:cNvGraphicFramePr>
            <a:graphicFrameLocks noChangeAspect="1"/>
          </p:cNvGraphicFramePr>
          <p:nvPr/>
        </p:nvGraphicFramePr>
        <p:xfrm>
          <a:off x="692727" y="2851909"/>
          <a:ext cx="762000" cy="673414"/>
        </p:xfrm>
        <a:graphic>
          <a:graphicData uri="http://schemas.openxmlformats.org/presentationml/2006/ole">
            <p:oleObj spid="_x0000_s35845" name="Equation" r:id="rId5" imgW="419040" imgH="317160" progId="Equation.DSMT4">
              <p:embed/>
            </p:oleObj>
          </a:graphicData>
        </a:graphic>
      </p:graphicFrame>
      <p:cxnSp>
        <p:nvCxnSpPr>
          <p:cNvPr id="61" name="Straight Connector 60"/>
          <p:cNvCxnSpPr/>
          <p:nvPr/>
        </p:nvCxnSpPr>
        <p:spPr>
          <a:xfrm flipH="1">
            <a:off x="2081719" y="1508448"/>
            <a:ext cx="2086191" cy="28401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7" name="Object 29"/>
          <p:cNvGraphicFramePr>
            <a:graphicFrameLocks noChangeAspect="1"/>
          </p:cNvGraphicFramePr>
          <p:nvPr/>
        </p:nvGraphicFramePr>
        <p:xfrm>
          <a:off x="2355273" y="1880509"/>
          <a:ext cx="392545" cy="673414"/>
        </p:xfrm>
        <a:graphic>
          <a:graphicData uri="http://schemas.openxmlformats.org/presentationml/2006/ole">
            <p:oleObj spid="_x0000_s35847" name="Equation" r:id="rId6" imgW="215640" imgH="317160" progId="Equation.DSMT4">
              <p:embed/>
            </p:oleObj>
          </a:graphicData>
        </a:graphic>
      </p:graphicFrame>
      <p:sp>
        <p:nvSpPr>
          <p:cNvPr id="72" name="Freeform 71"/>
          <p:cNvSpPr/>
          <p:nvPr/>
        </p:nvSpPr>
        <p:spPr>
          <a:xfrm>
            <a:off x="1662546" y="2644832"/>
            <a:ext cx="103909" cy="1202045"/>
          </a:xfrm>
          <a:custGeom>
            <a:avLst/>
            <a:gdLst>
              <a:gd name="connsiteX0" fmla="*/ 57150 w 57150"/>
              <a:gd name="connsiteY0" fmla="*/ 566738 h 566738"/>
              <a:gd name="connsiteX1" fmla="*/ 0 w 57150"/>
              <a:gd name="connsiteY1" fmla="*/ 0 h 5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 h="566738">
                <a:moveTo>
                  <a:pt x="57150" y="566738"/>
                </a:moveTo>
                <a:lnTo>
                  <a:pt x="0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225388" y="1828321"/>
            <a:ext cx="190500" cy="1929330"/>
          </a:xfrm>
          <a:custGeom>
            <a:avLst/>
            <a:gdLst>
              <a:gd name="connsiteX0" fmla="*/ 104775 w 104775"/>
              <a:gd name="connsiteY0" fmla="*/ 909637 h 909637"/>
              <a:gd name="connsiteX1" fmla="*/ 0 w 104775"/>
              <a:gd name="connsiteY1" fmla="*/ 0 h 90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775" h="909637">
                <a:moveTo>
                  <a:pt x="104775" y="909637"/>
                </a:moveTo>
                <a:lnTo>
                  <a:pt x="0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cxnSpLocks noChangeAspect="1"/>
          </p:cNvCxnSpPr>
          <p:nvPr/>
        </p:nvCxnSpPr>
        <p:spPr>
          <a:xfrm flipV="1">
            <a:off x="2227812" y="3685258"/>
            <a:ext cx="771078" cy="85335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1524000" y="3846877"/>
          <a:ext cx="415636" cy="673414"/>
        </p:xfrm>
        <a:graphic>
          <a:graphicData uri="http://schemas.openxmlformats.org/presentationml/2006/ole">
            <p:oleObj spid="_x0000_s35850" name="Equation" r:id="rId7" imgW="228600" imgH="317160" progId="Equation.DSMT4">
              <p:embed/>
            </p:oleObj>
          </a:graphicData>
        </a:graphic>
      </p:graphicFrame>
      <p:cxnSp>
        <p:nvCxnSpPr>
          <p:cNvPr id="53" name="Straight Arrow Connector 52"/>
          <p:cNvCxnSpPr>
            <a:endCxn id="46" idx="1"/>
          </p:cNvCxnSpPr>
          <p:nvPr/>
        </p:nvCxnSpPr>
        <p:spPr>
          <a:xfrm flipV="1">
            <a:off x="2996046" y="1501714"/>
            <a:ext cx="1171864" cy="22155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229716" y="3409160"/>
            <a:ext cx="2957080" cy="1136385"/>
          </a:xfrm>
          <a:custGeom>
            <a:avLst/>
            <a:gdLst>
              <a:gd name="connsiteX0" fmla="*/ 423862 w 1626394"/>
              <a:gd name="connsiteY0" fmla="*/ 138112 h 535781"/>
              <a:gd name="connsiteX1" fmla="*/ 0 w 1626394"/>
              <a:gd name="connsiteY1" fmla="*/ 535781 h 535781"/>
              <a:gd name="connsiteX2" fmla="*/ 1204912 w 1626394"/>
              <a:gd name="connsiteY2" fmla="*/ 402431 h 535781"/>
              <a:gd name="connsiteX3" fmla="*/ 1626394 w 1626394"/>
              <a:gd name="connsiteY3" fmla="*/ 0 h 535781"/>
              <a:gd name="connsiteX4" fmla="*/ 423862 w 1626394"/>
              <a:gd name="connsiteY4" fmla="*/ 138112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394" h="535781">
                <a:moveTo>
                  <a:pt x="423862" y="138112"/>
                </a:moveTo>
                <a:lnTo>
                  <a:pt x="0" y="535781"/>
                </a:lnTo>
                <a:lnTo>
                  <a:pt x="1204912" y="402431"/>
                </a:lnTo>
                <a:lnTo>
                  <a:pt x="1626394" y="0"/>
                </a:lnTo>
                <a:lnTo>
                  <a:pt x="423862" y="138112"/>
                </a:lnTo>
                <a:close/>
              </a:path>
            </a:pathLst>
          </a:custGeom>
          <a:solidFill>
            <a:srgbClr val="FF0000">
              <a:alpha val="19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10980000" flipV="1">
            <a:off x="1388512" y="4518622"/>
            <a:ext cx="831275" cy="16161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1939636" y="3846878"/>
            <a:ext cx="69273" cy="666680"/>
          </a:xfrm>
          <a:custGeom>
            <a:avLst/>
            <a:gdLst>
              <a:gd name="connsiteX0" fmla="*/ 38100 w 38100"/>
              <a:gd name="connsiteY0" fmla="*/ 314325 h 314325"/>
              <a:gd name="connsiteX1" fmla="*/ 0 w 38100"/>
              <a:gd name="connsiteY1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" h="314325">
                <a:moveTo>
                  <a:pt x="38100" y="314325"/>
                </a:moveTo>
                <a:lnTo>
                  <a:pt x="0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4006273" y="952882"/>
          <a:ext cx="277091" cy="592604"/>
        </p:xfrm>
        <a:graphic>
          <a:graphicData uri="http://schemas.openxmlformats.org/presentationml/2006/ole">
            <p:oleObj spid="_x0000_s35853" name="Equation" r:id="rId8" imgW="152280" imgH="279360" progId="Equation.DSMT4">
              <p:embed/>
            </p:oleObj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2066636" y="4493355"/>
          <a:ext cx="300182" cy="592604"/>
        </p:xfrm>
        <a:graphic>
          <a:graphicData uri="http://schemas.openxmlformats.org/presentationml/2006/ole">
            <p:oleObj spid="_x0000_s35854" name="Equation" r:id="rId9" imgW="164880" imgH="279360" progId="Equation.DSMT4">
              <p:embed/>
            </p:oleObj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2932546" y="1799699"/>
          <a:ext cx="946727" cy="592604"/>
        </p:xfrm>
        <a:graphic>
          <a:graphicData uri="http://schemas.openxmlformats.org/presentationml/2006/ole">
            <p:oleObj spid="_x0000_s35855" name="Equation" r:id="rId10" imgW="520560" imgH="279360" progId="Equation.DSMT4">
              <p:embed/>
            </p:oleObj>
          </a:graphicData>
        </a:graphic>
      </p:graphicFrame>
      <p:sp>
        <p:nvSpPr>
          <p:cNvPr id="40" name="Freeform 39"/>
          <p:cNvSpPr/>
          <p:nvPr/>
        </p:nvSpPr>
        <p:spPr>
          <a:xfrm>
            <a:off x="2234045" y="1508448"/>
            <a:ext cx="1928091" cy="3023628"/>
          </a:xfrm>
          <a:custGeom>
            <a:avLst/>
            <a:gdLst>
              <a:gd name="connsiteX0" fmla="*/ 422275 w 1060450"/>
              <a:gd name="connsiteY0" fmla="*/ 1025525 h 1425575"/>
              <a:gd name="connsiteX1" fmla="*/ 0 w 1060450"/>
              <a:gd name="connsiteY1" fmla="*/ 1425575 h 1425575"/>
              <a:gd name="connsiteX2" fmla="*/ 638175 w 1060450"/>
              <a:gd name="connsiteY2" fmla="*/ 390525 h 1425575"/>
              <a:gd name="connsiteX3" fmla="*/ 1060450 w 1060450"/>
              <a:gd name="connsiteY3" fmla="*/ 0 h 1425575"/>
              <a:gd name="connsiteX4" fmla="*/ 422275 w 1060450"/>
              <a:gd name="connsiteY4" fmla="*/ 1025525 h 142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450" h="1425575">
                <a:moveTo>
                  <a:pt x="422275" y="1025525"/>
                </a:moveTo>
                <a:lnTo>
                  <a:pt x="0" y="1425575"/>
                </a:lnTo>
                <a:lnTo>
                  <a:pt x="638175" y="390525"/>
                </a:lnTo>
                <a:lnTo>
                  <a:pt x="1060450" y="0"/>
                </a:lnTo>
                <a:lnTo>
                  <a:pt x="422275" y="1025525"/>
                </a:lnTo>
                <a:close/>
              </a:path>
            </a:pathLst>
          </a:cu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912091" y="1050525"/>
            <a:ext cx="5149273" cy="2895680"/>
          </a:xfrm>
          <a:custGeom>
            <a:avLst/>
            <a:gdLst>
              <a:gd name="connsiteX0" fmla="*/ 133350 w 2832100"/>
              <a:gd name="connsiteY0" fmla="*/ 1365250 h 1365250"/>
              <a:gd name="connsiteX1" fmla="*/ 0 w 2832100"/>
              <a:gd name="connsiteY1" fmla="*/ 304800 h 1365250"/>
              <a:gd name="connsiteX2" fmla="*/ 2686050 w 2832100"/>
              <a:gd name="connsiteY2" fmla="*/ 0 h 1365250"/>
              <a:gd name="connsiteX3" fmla="*/ 2832100 w 2832100"/>
              <a:gd name="connsiteY3" fmla="*/ 1047750 h 1365250"/>
              <a:gd name="connsiteX4" fmla="*/ 133350 w 2832100"/>
              <a:gd name="connsiteY4" fmla="*/ 1365250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2100" h="1365250">
                <a:moveTo>
                  <a:pt x="133350" y="1365250"/>
                </a:moveTo>
                <a:lnTo>
                  <a:pt x="0" y="304800"/>
                </a:lnTo>
                <a:lnTo>
                  <a:pt x="2686050" y="0"/>
                </a:lnTo>
                <a:lnTo>
                  <a:pt x="2832100" y="1047750"/>
                </a:lnTo>
                <a:lnTo>
                  <a:pt x="133350" y="1365250"/>
                </a:lnTo>
                <a:close/>
              </a:path>
            </a:pathLst>
          </a:custGeom>
          <a:gradFill flip="none" rotWithShape="1">
            <a:gsLst>
              <a:gs pos="33000">
                <a:schemeClr val="accent1">
                  <a:tint val="66000"/>
                  <a:satMod val="160000"/>
                  <a:alpha val="9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143000" y="3286260"/>
            <a:ext cx="4860636" cy="673414"/>
          </a:xfrm>
          <a:custGeom>
            <a:avLst/>
            <a:gdLst>
              <a:gd name="connsiteX0" fmla="*/ 0 w 2673350"/>
              <a:gd name="connsiteY0" fmla="*/ 317500 h 317500"/>
              <a:gd name="connsiteX1" fmla="*/ 63500 w 2673350"/>
              <a:gd name="connsiteY1" fmla="*/ 317500 h 317500"/>
              <a:gd name="connsiteX2" fmla="*/ 2654300 w 2673350"/>
              <a:gd name="connsiteY2" fmla="*/ 6350 h 317500"/>
              <a:gd name="connsiteX3" fmla="*/ 2673350 w 2673350"/>
              <a:gd name="connsiteY3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350" h="317500">
                <a:moveTo>
                  <a:pt x="0" y="317500"/>
                </a:moveTo>
                <a:lnTo>
                  <a:pt x="63500" y="317500"/>
                </a:lnTo>
                <a:lnTo>
                  <a:pt x="2654300" y="6350"/>
                </a:lnTo>
                <a:lnTo>
                  <a:pt x="2673350" y="0"/>
                </a:lnTo>
              </a:path>
            </a:pathLst>
          </a:cu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cxnSpLocks noChangeAspect="1"/>
          </p:cNvCxnSpPr>
          <p:nvPr/>
        </p:nvCxnSpPr>
        <p:spPr>
          <a:xfrm rot="60000" flipV="1">
            <a:off x="3009207" y="3384207"/>
            <a:ext cx="2182091" cy="339401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987636" y="3523639"/>
          <a:ext cx="254000" cy="296302"/>
        </p:xfrm>
        <a:graphic>
          <a:graphicData uri="http://schemas.openxmlformats.org/presentationml/2006/ole">
            <p:oleObj spid="_x0000_s36866" name="Equation" r:id="rId4" imgW="139680" imgH="139680" progId="Equation.DSMT4">
              <p:embed/>
            </p:oleObj>
          </a:graphicData>
        </a:graphic>
      </p:graphicFrame>
      <p:cxnSp>
        <p:nvCxnSpPr>
          <p:cNvPr id="49" name="Straight Connector 48"/>
          <p:cNvCxnSpPr/>
          <p:nvPr/>
        </p:nvCxnSpPr>
        <p:spPr>
          <a:xfrm rot="16200000" flipV="1">
            <a:off x="1410093" y="2819426"/>
            <a:ext cx="3070767" cy="27709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2909454" y="1422588"/>
          <a:ext cx="323273" cy="404048"/>
        </p:xfrm>
        <a:graphic>
          <a:graphicData uri="http://schemas.openxmlformats.org/presentationml/2006/ole">
            <p:oleObj spid="_x0000_s36873" name="Equation" r:id="rId5" imgW="177480" imgH="190440" progId="Equation.DSMT4">
              <p:embed/>
            </p:oleObj>
          </a:graphicData>
        </a:graphic>
      </p:graphicFrame>
      <p:sp>
        <p:nvSpPr>
          <p:cNvPr id="28" name="Freeform 27"/>
          <p:cNvSpPr/>
          <p:nvPr/>
        </p:nvSpPr>
        <p:spPr>
          <a:xfrm>
            <a:off x="3001818" y="2424290"/>
            <a:ext cx="484909" cy="1279486"/>
          </a:xfrm>
          <a:custGeom>
            <a:avLst/>
            <a:gdLst>
              <a:gd name="connsiteX0" fmla="*/ 0 w 266700"/>
              <a:gd name="connsiteY0" fmla="*/ 603250 h 603250"/>
              <a:gd name="connsiteX1" fmla="*/ 266700 w 266700"/>
              <a:gd name="connsiteY1" fmla="*/ 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603250">
                <a:moveTo>
                  <a:pt x="0" y="603250"/>
                </a:moveTo>
                <a:lnTo>
                  <a:pt x="266700" y="0"/>
                </a:lnTo>
              </a:path>
            </a:pathLst>
          </a:cu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3613727" y="2232368"/>
          <a:ext cx="230909" cy="296302"/>
        </p:xfrm>
        <a:graphic>
          <a:graphicData uri="http://schemas.openxmlformats.org/presentationml/2006/ole">
            <p:oleObj spid="_x0000_s36874" name="Equation" r:id="rId6" imgW="126720" imgH="139680" progId="Equation.DSMT4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632364" y="4978213"/>
          <a:ext cx="6119091" cy="1037057"/>
        </p:xfrm>
        <a:graphic>
          <a:graphicData uri="http://schemas.openxmlformats.org/presentationml/2006/ole">
            <p:oleObj spid="_x0000_s36875" name="Document" r:id="rId7" imgW="3366053" imgH="48875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912091" y="1050525"/>
            <a:ext cx="5149273" cy="2895680"/>
          </a:xfrm>
          <a:custGeom>
            <a:avLst/>
            <a:gdLst>
              <a:gd name="connsiteX0" fmla="*/ 133350 w 2832100"/>
              <a:gd name="connsiteY0" fmla="*/ 1365250 h 1365250"/>
              <a:gd name="connsiteX1" fmla="*/ 0 w 2832100"/>
              <a:gd name="connsiteY1" fmla="*/ 304800 h 1365250"/>
              <a:gd name="connsiteX2" fmla="*/ 2686050 w 2832100"/>
              <a:gd name="connsiteY2" fmla="*/ 0 h 1365250"/>
              <a:gd name="connsiteX3" fmla="*/ 2832100 w 2832100"/>
              <a:gd name="connsiteY3" fmla="*/ 1047750 h 1365250"/>
              <a:gd name="connsiteX4" fmla="*/ 133350 w 2832100"/>
              <a:gd name="connsiteY4" fmla="*/ 1365250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2100" h="1365250">
                <a:moveTo>
                  <a:pt x="133350" y="1365250"/>
                </a:moveTo>
                <a:lnTo>
                  <a:pt x="0" y="304800"/>
                </a:lnTo>
                <a:lnTo>
                  <a:pt x="2686050" y="0"/>
                </a:lnTo>
                <a:lnTo>
                  <a:pt x="2832100" y="1047750"/>
                </a:lnTo>
                <a:lnTo>
                  <a:pt x="133350" y="1365250"/>
                </a:lnTo>
                <a:close/>
              </a:path>
            </a:pathLst>
          </a:custGeom>
          <a:gradFill flip="none" rotWithShape="1">
            <a:gsLst>
              <a:gs pos="33000">
                <a:schemeClr val="accent1">
                  <a:tint val="66000"/>
                  <a:satMod val="160000"/>
                  <a:alpha val="9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143000" y="3286260"/>
            <a:ext cx="4860636" cy="673414"/>
          </a:xfrm>
          <a:custGeom>
            <a:avLst/>
            <a:gdLst>
              <a:gd name="connsiteX0" fmla="*/ 0 w 2673350"/>
              <a:gd name="connsiteY0" fmla="*/ 317500 h 317500"/>
              <a:gd name="connsiteX1" fmla="*/ 63500 w 2673350"/>
              <a:gd name="connsiteY1" fmla="*/ 317500 h 317500"/>
              <a:gd name="connsiteX2" fmla="*/ 2654300 w 2673350"/>
              <a:gd name="connsiteY2" fmla="*/ 6350 h 317500"/>
              <a:gd name="connsiteX3" fmla="*/ 2673350 w 2673350"/>
              <a:gd name="connsiteY3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350" h="317500">
                <a:moveTo>
                  <a:pt x="0" y="317500"/>
                </a:moveTo>
                <a:lnTo>
                  <a:pt x="63500" y="317500"/>
                </a:lnTo>
                <a:lnTo>
                  <a:pt x="2654300" y="6350"/>
                </a:lnTo>
                <a:lnTo>
                  <a:pt x="2673350" y="0"/>
                </a:lnTo>
              </a:path>
            </a:pathLst>
          </a:cu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cxnSpLocks noChangeAspect="1"/>
          </p:cNvCxnSpPr>
          <p:nvPr/>
        </p:nvCxnSpPr>
        <p:spPr>
          <a:xfrm rot="60000" flipV="1">
            <a:off x="3009207" y="3384207"/>
            <a:ext cx="2182091" cy="339401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987636" y="3523639"/>
          <a:ext cx="254000" cy="296302"/>
        </p:xfrm>
        <a:graphic>
          <a:graphicData uri="http://schemas.openxmlformats.org/presentationml/2006/ole">
            <p:oleObj spid="_x0000_s37890" name="Equation" r:id="rId4" imgW="139680" imgH="139680" progId="Equation.DSMT4">
              <p:embed/>
            </p:oleObj>
          </a:graphicData>
        </a:graphic>
      </p:graphicFrame>
      <p:cxnSp>
        <p:nvCxnSpPr>
          <p:cNvPr id="49" name="Straight Connector 48"/>
          <p:cNvCxnSpPr/>
          <p:nvPr/>
        </p:nvCxnSpPr>
        <p:spPr>
          <a:xfrm rot="16200000" flipV="1">
            <a:off x="1410093" y="2819426"/>
            <a:ext cx="3070767" cy="27709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2909454" y="1422588"/>
          <a:ext cx="323273" cy="404048"/>
        </p:xfrm>
        <a:graphic>
          <a:graphicData uri="http://schemas.openxmlformats.org/presentationml/2006/ole">
            <p:oleObj spid="_x0000_s37891" name="Equation" r:id="rId5" imgW="177480" imgH="190440" progId="Equation.DSMT4">
              <p:embed/>
            </p:oleObj>
          </a:graphicData>
        </a:graphic>
      </p:graphicFrame>
      <p:sp>
        <p:nvSpPr>
          <p:cNvPr id="28" name="Freeform 27"/>
          <p:cNvSpPr/>
          <p:nvPr/>
        </p:nvSpPr>
        <p:spPr>
          <a:xfrm flipV="1">
            <a:off x="3001818" y="3703775"/>
            <a:ext cx="1293091" cy="627959"/>
          </a:xfrm>
          <a:custGeom>
            <a:avLst/>
            <a:gdLst>
              <a:gd name="connsiteX0" fmla="*/ 0 w 266700"/>
              <a:gd name="connsiteY0" fmla="*/ 603250 h 603250"/>
              <a:gd name="connsiteX1" fmla="*/ 266700 w 266700"/>
              <a:gd name="connsiteY1" fmla="*/ 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603250">
                <a:moveTo>
                  <a:pt x="0" y="603250"/>
                </a:moveTo>
                <a:lnTo>
                  <a:pt x="266700" y="0"/>
                </a:lnTo>
              </a:path>
            </a:pathLst>
          </a:cu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76635" tIns="88317" rIns="176635" bIns="88317" rtlCol="0" anchor="ctr"/>
          <a:lstStyle/>
          <a:p>
            <a:pPr algn="ctr"/>
            <a:endParaRPr lang="en-US"/>
          </a:p>
        </p:txBody>
      </p:sp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4294909" y="3846877"/>
          <a:ext cx="230909" cy="296302"/>
        </p:xfrm>
        <a:graphic>
          <a:graphicData uri="http://schemas.openxmlformats.org/presentationml/2006/ole">
            <p:oleObj spid="_x0000_s37892" name="Equation" r:id="rId6" imgW="126720" imgH="139680" progId="Equation.DSMT4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609273" y="5072491"/>
          <a:ext cx="6119091" cy="1037057"/>
        </p:xfrm>
        <a:graphic>
          <a:graphicData uri="http://schemas.openxmlformats.org/presentationml/2006/ole">
            <p:oleObj spid="_x0000_s37893" name="Document" r:id="rId7" imgW="3381372" imgH="48875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1868PHOTO" val="/9j/4AAQSkZJRgABAQAAAQABAAD/2wBDAAMCAgMCAgMDAwMEAwMEBQgFBQQEBQoHBwYIDAoMDAsKCwsNDhIQDQ4RDgsLEBYQERMUFRUVDA8XGBYUGBIUFRT/2wBDAQMEBAUEBQkFBQkUDQsNFBQUFBQUFBQUFBQUFBQUFBQUFBQUFBQUFBQUFBQUFBQUFBQUFBQUFBQUFBQUFBQUFBT/wAARCAHYAW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NhXCjFTqo9KjhB21Oq/Ws0Au0UhUYpwGaMYzRcBuwYoCCnAZpOppgAA5oHFFKBmgByrnHSnqtIo496eoNAABjFPC9aRRT8E/WpANv5UhGBTwMUhBoAQCggU7bS0ARleKRlB7VJtppHtQA3HFIBingUhGKAEAAoApVpaACjApe9LtoAaVyKaVAqQ96Zjn8aAEC4xTWHPQVIAaCvNAEO3NKFp5HrRQAwrik21JTSMVQCY4puMGnY6UUAJtpNv508DNIwwKAGUjYApSaaeaAG8GjaDR1NOAqkAY4xTGXPan008nvUgQkbTQwBFPI6U1ulWBHtWijJ/u0VBdySEDaKmAxTIB8tTAYqVsQAFIFp2AOtBGKaAYRgUhGGqTBpv8VIBKMc04DFKBg00AoGKcmKQCnIKYD1p4FIBxTwBUgGBRgU8DNFADAMUuOtO25NLg0AR7aaV5qUim0AR7aCM08DFHUUARgc0u2n4FGOMUAMAOaXGaUDNOoATrmmkYp4GaCKAGAUjCpMcU0jn1oAjP503GTUpFNA5oAYOtBHtT9vIoIxVIBlJgU+k20ANxgUj9KcR+dMoAYRRjrT8ZpNtVYCNl5pQOKfto20WAY1NIzUhGKaVzRYCOmEcdKlIzTG6UwIuaKXA9aKiw7ksHK1NjvUVucqKsbalbCEAop+OKMflVAMppWpaNvSgVyPmnbfSlK07bVIY3AqRBSEU9RUsBQM1Iq5pgBqUDikwEA4pwFAFO6CmBGSV/h49qUHIp5GaayY5H/wCugBMcUhHNOByKAc0AMC0uDS4/GkKigBu2g8CnAZpG4pWAQD09aXb9aF5py9KGAgGaQjOKdjigg0wGkcHrSbaeBijHFAETLimbamZaTZxRYBhGKQjNPYUhWgCPbRjAp7daa3SrAY4pgGakccUzAoATA5pQvWlooAQgUgGadSdvWgBrDJppGKe3WmMQKAEIqKTipTjFRuKpARfhRS7fc/nRUgWIlAAqao4wMCpc4FZoGKBxRSrg0cCmAmOaXBpQMUtVYBu2lA5p22jbUgG2lUGnDGKMCgAHQ1IOlNwadRYBwGKWgce9FACr0ppOG5HFO4FMmkSKMtIwVB1JoAa4wcetCnt3rk9e+JGj6BC0lzJKVjPzskR2r16k4rxLxr+3F4Z8OXD29hp15dyZA3tHjd64GRx7mpckgPpkuBkk4Aqnd6nb2alp544R/tsBXwl4i/bw8R3szjT9LsraI58sTtlx7kBsD8Sa8c8W/tJ+MfEMsj6hqZSFv+WMMgRT/wB8gHH41HM3sgP0n1H4v+FdHl8q51VGk6bIUaQ/kBVSP46eDZnKDV44yDgmUbMH3Br8ntR+I15eqQdQeNWzlIpCo/Tr+NU18SX01uI4dTvFjPRBM239KaUn1A/ZTSPFela7EJLHULa5Q943DVsq6vyGB+lfjNovjTxXo7+Zp+rXkTEkkiRufWvUvCH7UnxU8MTRO+qfbbcYHlXSrggde2fxp2mvMD9SR0NJXyN4K/bzs7qKKHXdCkt5Oj3EdypX64IFfQ3gz4ueGPHFpFNp2r2Tu4z5IuELj2IzRzLroB2QBB9KWmpIsgyrhvoc06tUAU09adScUWAaeTSNTjwaRuKYDCDim04nFNoATGRTdlPApSOaAGFaaeDT2FNwR6UANoopuDuoAU+tRsKkPSkbrTsBGQcVGwxipj71E3NUkA2ikwfWigCxGeBUmM1DEDtqdf4axQMcBmgdaYx/ClU5FAD+nWlpo606rIF/GlHSm+uacMUAOB6U4cmmtTl4qCxQMU8DFNpGLHgfKPU0AOLBfr6Cuf8AFfxB8PeCYfN13WLHSQRkJd3Co7fRc5P4CvGP2hvjrdeF9+h6JfJpcrITdavLz9nT/YX+J/QCvhzW/ixbJrRk06KK+vNx36newCa4mfH3izlsH2GAOKm7bsgPvnUv2vvh3BNLFFfXd75fDSQ25EZ+hYjI/CvM/ih+1Jb3unGbw1qH2Z1OQhcEn/eHavh7XPHPiDxFJsubqSdR0DAYH4AACuI1fWJ7EkvqKJ28sNxS5W92B9A/Er9pDxTr1zbreXlrPbx8hbJCn58nJ/wrybXfFFxq91vt4pFjbqZOCfr9eteZ3OvXMy/6NcFtrEnnHJ7n8qvafrOoGICR0eLuwB/pVKNgOiu57gE/JGvt/wDqqhJezLjdbwN9M5qu2tQt8pds+ppVuhJ8x2yKPXk00h3LH9q5ADQKh9MVPDeDdgxFT644H5VTi8icjrCf/HTQxkAKh9oHpxV2sTc00muDyl3Ip9MnFSjVb+1IJDsP7+QxP4Gs+G8njUfOXHbuD+NXU1KWVcHyuOzrg00guW18T+W379A/r5g2n9K29M120k2PCZbaf+F4nB59u9cvNqEJBjltIQ5/iOc1RNuszN9nyHPYcGiyBNn0x8Mv2j/H3gSZVt9Sl1XTUOWtrlt/1wTkivt74NftF6H8U7Ly1Y2epxgCW1nOGB9Qe4r8mNP1jU9JYK7Eof7yjP512/h3x/d2NxFc280kdzEcrJHxIuPQjmpcLax0Gnc/Y5HEigggg+hpSea+Tv2cv2qYvEPkaF4glY6htxHPnIkHuOx9ua+q7a6juo1dD8rDIzUxlfQexLkUjcUUVYhjDvTO/WpSOOajK88GgAHFLnpSDNFWAjc0g605v1ppGKmwCEY9aaBmnd+aTGOaoBCKaRgU48UUWAY3vUbAY9KkpjVSQmRY9qKXj3oosMnj7VLUEf3RUu4EVigY44xRSZ4pKZA6nDpTAaUGgB+c0pOKbupc8UASZyPwpVOBTMilU0FIlzxWH4z8S2PhLw5fapqNyLa1gQuzscZ44A981sNIEXJr4k/b6+MqadaQeF7K5VrlvmkiQ5IPofTj+YqG7bAz5c+OvxUufiL4wvLppnSyMhEMC/eYZPPt9a4KNIrCEXF64QDlYl6L+Hc1nm5jsIzPcOJLp+di/wAPt9arjSJdSb7TqUzRRjlYA3OO2fT8atKysiRtzdah4lm+z2Ikjts8KnBP1Iq1a/DNAA93LGjDqOZCPoBx+ZqwNbWwh8uJY7eFRjJ4z+HU/jVK58YXDsFgYyY+6q/KPx71WgE8vgIbgttEyk/xzMOf+AisbWtAOjHf9tiDd13Y/IDmt2x1m7uQFuFjU9TlgP51Fr0tn9nYJIhOOzD/ANlFFlYabOE/tKOWXY/Lf3hwanjaWGQPGSAD95en4ioDbrcTMAx9gBU7Rz2mAWYJ9OlSUbMWotKVE0aMem+M8n6irclu8ihom8wDoD1HsKx7e4VSNy4HHzDofetqG7gKgGQq3qOT/wDXqkQJb36AbZN0MoOAx4GfcVNeXLOo82NHU8iSLvSSxrKuGVbjPG4cH6Ed6peTLYv5kEZde8Mg4pgLH5obcjK6DnY7c/lWnp93GTjcI37qx5H41mG4tNRIUwtY3GOSOh+lTJYSRlWJYAch8YqgOniuLLbslZkYn7x+ZT7ZoudC3RieASfL0KcrWJ9mZIMqS57tnGfxrT0jWbrT0UGbyY2O0CQ5H1ovbcLG94f1m5tbuEjMdxGQUkBwc9uRX2Z+zz+1fqX2y18P+J1EoY+XDeFgCfQMT3/nXxXNatMUnhnjjnPOE4D1o2niO9s4/KZVWQEEg9jnhh6VjKKepturM/Y2xv49QtkmiYMjjII5qdq+PP2Tv2mF1/y/DOufJfxLiOfORMP6GvsGOZZkVlOQeaIu5AZ44oOfeg9KTPNXYAyMUlG7NFWK4E80Hmkbg0bqVhiEc038e9OJ5pp46UIBD6UjdKQk0pPFMBhOKYxzTyM1G4wKtIlsbxRTeaKmw7hFJ8lTiTisyKb5RU6zcVkkZuReD5xQWqoJh60omyKdhc5aDc9acG5qqJqkEnNFh8xZDdaduquHpwamO5OH9acDxUO7iop7yOzt5JpW2RoCzE+lQCOD+N3xXtPhR4JvtWuCDOFKW0W7Bd+x+n+FfkH448cXfjLxTf63fSGa5mkOwZJxkmvf/wBtf4vXnjLxTcWcUxFjbNtWNDxn+v8A+uvlO0mESGWQhnAbaD2PrWS1dy0altcJA+4o016edzH5Yvf6/wCFUrrxI8TSKG8wA5LHjJ9qz7m5Y24AYhpjuOOOO1Zt24jiJHJz8uf51ohj7nUZLmYPMxcjlYgcD8aadQu1PykQIe0PB/PrWbFBK8m8BmIPJ7D6ntWxb2rXS/Ki5P40wsFpNciTcJN3+9zXQWU91ew+VIYlTudvNVdM8PzyOACwB9OtegeG/h1LcsGO9F9SMmpc0i4wctjjIdDxcb1LbTx8vU/hVnUtJkwAsTFwP4u496940L4XwkLmM5xnbjJ+pp198LkErPjp6is5VEjWNFs+bIbNkYrjC5+ZRztPqParBiNquyaNlH/PROR7GvX/ABB8NxCDJBGEcD0xmuHNuLN3t7pMRjOGP8P19q0pzjIxqU5QMW2WZFDxnz4e7jnH1rQtri3vJQsU0gcH5oyu4H+tZ1xpl5pMpu7QEwsfmTqCKdYT2d7Nk4gue6Px+VbmKNi40QXTqEhmRx0dUO0fTinR2Wq2ToQkd0ndfun8R2ounuYoQ0TPPHgfMG3qPw61UiTUJJC0Bt7rHURMVZfbBNPQa1L5lhhk/wBIjIOM+XtyAfr/AIU0Cz1MiM3HknsuPlHsKfua+URhtlwefLlxz+P+FZeoiRCQ8bQzjo6tlT9alspKxsWsUto+2OTag43NyD7ZrV+1xyKBKC8g7Z/lXIWGqXAUpdoGK9GB4xRLfMshKSrnghM/5xUMtHWeHPGF54I8S2esaXJ5ctvIGKNnn1B9q/Vf4CfFax+KXgiy1O2bEjLtliJyY3GNyn/PcV+QIvjesjD5Zc/Nt6fWvqn9ib4hXXh/xi2kJOgt7xf9Szcb19B64/lWWzuS2fpITxTepqvazmeFH4GQDU3Qd66VqK47gUm6kLA0m4ZqkiGObmk/GjJoJzRYLjTnNJ0pSaYc5p2LuBApCaM8UjdOtFiWxGNRucilJ61E7YHtVpGbkH40U3IoqDQxYbjIFTC5461jQz/KKmE+QOalNWOJtmr9p96eLnPesjz8GpEmqhcxrLcZqws2e9YyT81ZjuKVilI1klyalV6zI5uetWUmz0pWNVIujn+I/SuT+KGvWHhrwTqmoXrqscURPz87j6AV0olPqAPWvkf9u34ktp/huHQrSQhpstIc4B+p9KylojRO+h8KfE/xMfFmt6jqGMB3YqMYGMntXlYuXD/vPu4IAxiu2uiZbWSSQcN/EPTH/wCuuH1GFTKTG2RzwO9QlZGw9bkGZC3IC7QPoOKSeMSzqFBAAGT/ADrL+0SQyDpwcjPatSKbEG3JLMMsaoC5YwLNIqlPNH8KkEqPw4r0Hw34aluFAVVAPooFct4Rsze3KIoHPU9a+iPBHheNVjMgz7HvXJWrKmjpo0vaMyvDfw28xkkctnsFHFes+HvBUNssSyxqqemdxP19KvaZpBVgEQLxxXY6RpSjBk+fP8NeZ7eU2erChFBYaFGzYhi2R9OlWtS8NRfZmCR5fbkcda6jTrVI+iqvHFWZ7MTL2HpmtVNjcL7HgXiXRUCshXBJ4zXj/jbwWJEedFye5H86+rfEHhzzc/JuHrtzXnmveDAwzt4zTU3F3Q3SUlZnyhb3kmlyta3GTF0BPb/61ZetadDO4OwZ6q44New+Ofh0soeWFCp/rXl0mm3GlTbLmEyQ/wCeh7V6VOupqx5VXDODuYUbXdlMpinExbpyVJ9j71oR6xbRvnU9KOenmRtnH5YNSXEUTK7Q/wAWNwIyT/8AXq3pJt7uFrecF5APklA5b/Zb3rdPscrjbcZJa+HNSgBt9SureTrtDEYP0PNUTZPYuoivl1CA9RLIob8PeifSoIrnLRtFjsw6mpktVz/qUYf3SOfzqgsQ3gthEuZBA55KyMAD+FZ08OQXQB4++05H1Bq/c6NIR5xwLdR8ytyfYYrnbo3Fkd1s7Kn9w8GoEatriWJljyWUZwB1FdN4D8Sz+HtctNQhn2XFvKsisT0weh/z3rlNB1l55mVnQuOquoB+uasIjve/JAqN2Cgnn86Vrgfsd8DvHP8Awmnguyv3d3d41J3dckfgMV6WHzX5+fss/G/UdIsbPw3LAy52x+cMtsTJ5IxwOcdfSvvPSrxbu0jcNuJHNbQ7GL0NGk3ZNM3YPtSFiK2FcloqLfg4o8z8KAuSFs00tjimb8kUhfn3oE5Dt3HamM1NL/SomfimkQ5DneonemmSonfNaWI5iTfRUG4UVNh8xy0LHaKnBqvDwoqZSTXIjNj93FCvzTf4aRc5q0SWEfGDmp1lqmGNSKadwL8cvNWops96y0ep4peaY0zVMr7fk25/2q/Pj9t3WBL8QTE04doV2lew4GfpX36Jfl+9gV+Z/wC13CI/iBqM7zGctI3B4BOTWMzpg9T5/uNViuYngyoCZ2ntz1FchdRtHOw5xV3ULseb2Q5xhapnUcZGzzUHGSMflUnSUbm3J+6p+tRwhy6pznvV+W9ikPy24D/U4FWtHtWuLpSV5J7cAUAej/C7RGnlSQrhe7Yr6Z8M6fDbxIAD25NeN/DnT9gj25OPyr23S5SiqB1HNfP4ud5WPbwkbRudZZbQ4OOMYNdPYbQoIPHr2rktPfABPOe5rpLNiwUckDnArliz0LI6exKP1JKmtSFUP8II6ZrD04EDA7noa3rVyHUY610xd0JRHPp6yDG3GexrE1Twys4ZdgIPQjtXZRQh1HANSG0wMAZ7U2jSKPEtb8ALOjAoMmvJPFXwmmLvti3KfSvsCfSIJFwwAzXP3XhG3kkLAB/ciqV1sO0XufCmrfCa/t2Zo7eTH+yOK4jVvD19pkhJt5VI4LFetfoq/wAPLe4YnaMHrjvVC++D+lXinzbdWJ65XNdEK9SO5yzwtGpsfnpaayVDQ3wU5+6zjr7ZqSTUrJiE+wxsBx/rChP619peIP2ZtB1GNm+yICem0YrzzU/2YbCzJC+cif3Q2RXSsWlucry5v4ZHzhNqDxxAWtnZQqB1kbfj6Atj9K5XWbYySNOZ/OmPLbBx+H/6q+mrr9nTTgGIeVD6jrXFeJ/gBc2lq8lrcu6rk7XOapYqEjCWAqRWh8/W8DG4SWLKyg8cfoa7DTNSEETy+SVl4AAwTWLqKS6JeyWssYMqnG7FPswGyzuxc9CAQBXWu55bVnZn0x+yhLe+IfEq6XBGA104EszPjCDk8Dk9PpyK/TbSLNNOsIYVx8qgV+bH7B+rw6X8SL6GYJLJJbZTyvvHDDgE49f0r9JrW7M8asImQEd2B/ka3p6nLUepf3ZNJuz0NQCTmkZ8gVvYx5idpMdaDJxVdm3Dmk34FFhcxMZKa0mRxUPme9MZ+tVyk8xMZfU1C8mR1pjNxUW75apIXMSF/emO+ajaQ1Gz1dtCbku6iq3me9FSXdmFCflqYH3qvCcqKmDV562KY/dkfhQDz1pAcUlWiR4+lPBxUW78adnIpEku79KkRuar7vSn7vWrKLYAbqu4ehr4D/b0tI7bxKhhiWNpFDHaORxzX3vHJ0r89f26vFKaj40ktYI8eT8hc8kkDnHoKynsa0/iR8e3SKrkAEknpUYACYY7m7AdBUkykzYyapyS5cqOFH8I/rUHcXILdV+Z2HPRR/Wuj8OWkl1coI0zz3HA/CuSsA95donPJxX0T8MvBESW8VxNHnjPNc1eqqUbs6KNJ1WdV4A097KJSwZmIHJ6CvRLTAI25A9qzILVIMAABR0Are0e18xhI3yxjua+fk3Ulc92MVTjY2dNUgKD36ZrsdMhJQcEcd65aXUbWwVJBjI4Hq30p8fju3j+Ukb/AO5nJH1reFJkyqpHbRH7Kcs+fx6VpW2rKgPP415vd+M7N1XM2xu+Tim23i+GX5VcY92rRxtsaKaerPXLLWhv+/keldBaanDcAYbOfyrxi115GwVcBT0Oc10Wma6qAfOS2OoPFS20dkbSWh6h5kMpIDgkDBFV5vKQZYA+gFcTa615MzSiUtuPK54qxN4h8/AJ+bnHoKtTVipU+x1sJRySMA/WppWRcZ4x61yEOurbrncHc89ak/4SRGPzyBR6ZqotMi3LsdDcIGHHT2rD1GBZONuRVabxJEPuyDAqs2v28oO6QKfSh0+bYn2ltzNv9MhcN8gHvXKatpsTxOmwc8ZNdlPqFvKNgkzn3rntah2oWAJXpk1zum4s0U1JHyj8b/hpbpeG+t12OecL+teGzloGMe4gg9GHH5V9nfEfR/7U0edhjcqk18da6FtdRnhc/MG4bHSvYw1TnjZ9D57G01CfMup6P+zdr9tpnxO0t7u48qN22NvGFB7c9hn1r9b9BlDaXbHcGBQcjp0r8jf2bfh5efEL4paTZWaiSJG865c/dSMEZP64H1r9btKsxp1lDAGyY1C5r1KKd2z5+vLU1PM4oMnPWq3mfyoMmBXVY5OYsF+OtNMlQebxzSebzTsO5KXA700y471D5uKjaTjrRoIneX5aiMhxUTPxTGfihAS+ZzTGk4qHfz0qNpKq+gEvmUVX3/Wis7l8pnwn5RU6nOaqxcrU68VwIt7kgOaAeaaD70Z54rRCHE54pwPHtTF9Kdn86kBwanbvSo85NI7FVJA5qwEuL6G2yryqjYJAY4r84P2wbcv49vZN48t5Cy4OSwPt/npX1x8dtev7LRJJEtjIEBKspZHRuzKR1HtX5/ePPEM2q30rXjSTOzZLPwR+FYyZtSjrc8svmEdwFP4juKolPOaQitPUoI3lOzAVjkgMMmoFthGC+4ZPGxTn9ak7TQ8Aad/aHiOCHHyg5P0r678N6aLaxjULjAxXzv8AA3RPt/ihnx91e/1r6ugs1soUX14rxsY7zsexhFaFymERSWkOFXrWRq3jqK3BigBwvH4+5qXxU0htzHE2zPXZ1Ned3uiT3BwZHK5yQDXNTUVubz5pbF3WPiA28HzjkcZTk/nWMPiHNAji0gkL/wDPRwefertp4ctrZC9y8cKesjAGlm8R+BdAU/a7zzJB/BAhYmu+M19lXM/Y21lKxxur+OdavJGYiUD/AGcgCs6y8Z6xBLuMkmM+p4ruU+Ing3WZDDbWU/uzxk8epwDVLVvD0V3GbjTfJnj6kQtyPqDWjc0tYWIVGMvgnc1vC3xI1CPb5kpZfRq9W8N+PGuVTe5H9a+bRcvZy7HVo2HY8V2HhvVppJIlVjnI71x1dr2O2jeDtc+lYNeMoXa7c9hVoas2M5b8aw/B+iPqMEMjFiTjp2ruNV8ENDp4kjYBsZ61yKLaueippuxyOo+NY7GMgyYYdT3rg9f+MJss7SPqzf0ql43gexlkEjgDJ+teP+IiJpDujDHsG/wrro2ehz1udao726+Pt95mI5VQA4yBV3Tvja906KZSW/iO7AryC3sYpMLM9tGvYO2yun034fTTwm5tIY7lOCWtpA5H4da74cvRHlNTv8R7LpPxMCN+8l3g+pyfpmuqj+JdjdxeRI0gZhxkbsfjXgmnaHsnEe5kkz8wZipz9K6ZNJEKqGWbf2bPArOSjLQ1jzxPStauIrjSZ3Uh1KHp6V8N+NbkN4puwhwu48CvsWMND4Nvi7szxxN17cGvi/UI3vvE0qKC7yTbcKMk84qsNHlcjnxs+aMT7Y/4Jx+Fbgy674gIIgbbaqWHUjDcH8f5V94+ZzXjn7Nng7/hCvhlpFq0P2aVoUeRNm3DFRmvWPNHc17lP3YnylR80my1vpGlzVYygd6aZ+etacxnYtCX8aQz+tVfNpPMqbjsyw0oOcGmF8GoC/PBpDJnv3ouOxM0lMMnFRF+fWmM/Si47EjSdOtRs/Wo2bn29qY0nB5obGkSb/8Aaoqt5n1orHmNrEcWcCpwcVBFnAqasVsZsfnHPWlWmjpS5zTQDqXtmmrSg4oEhenNB5HTijJpKsRTvLCG+ieKWKORDwfMXIP4V8XftWeHfC+jaqYrbT4kn/i2jG49/p+FfbhxgjnJr4W/axhkn8emBTvJbaB3rhxUnCCs92e1llGNataSvoz5luPAw1JXuLYpEg/hC5P51zur6HJpQjR8/Nya9013Qn0DS7ciIKT1VeSfrXjniee51LUmV0EMaDO0DHHbNY0ZynvsduLpU6UrQR69+zboyMLm6K5O7GQK99eJQuOuPWvJ/wBnuBLfw6WGdxb869ccFoyRjNebiHeo2ddFWppHKaymHLBc+9cLresjTo3YKXlP3UAr1iXRTdqSRkH061Wh8CW8k2+WISMPUZrnirvU6426nzlPpet+Kbr5i6Rk8k8Y+lcp4n8Dal4fuWX7K0ityJXUkGvp/WvBt3aTmW0gJTrgdfwqgl/cwK0cy7T/AHZY91elTrxh7trGE8J7b3k9Tzz4B6f4q8R/YtHe4ltvDdlM88q+WqI7PjIY4y/ToSQO1en/ABb8H6boUcd/o08UN2mPMjQgBvqKktNZuvlVEDIMfJFDgVemjuL6MeZp0W3qWda6HW9qrI0pYP2HvNnhGsWkmvssiwCGX+IY7/4VoeE9Ol0/UI1lUkZ716zHpFhHuYWsYkHOQP0xWTdaast6ZVjEYB6AYrkqppWZPMnU0R718Imie1j3Iu0Ada9C8VXGzTJGiCnAz07V5X8K/MCoi5XOOc16hrMEkumyp98bOuK5IpuB69Gim7nyD8QHu9S1OeVBkbiqAdsdTXl934avNS+0/vTGygnP8TfSvp208OwXd5cRuDE5Y5fAOPwNcN4i8L2ei6g8g+1Tf9NHwBn8Biuyiny3MK6U7wW58i31odIvGkk8yS5UnG9Q49OQa9J8G2EniTVMeF7W60gW8KvJNJdGVpXxznACjnPAHpXf6h4H8M63O8t7aXayE/et3HP1rr/BumaL4WsTb6RbS2ykZZpF3M59zXoqquW1zwHgaqldHnU2s38d4LLWE8u/X/V3A/jPoa9A8IXq6lComBWUcHjoaTVPCUfii5JkTdL1WTPSr2ieGrnTZQrg714zXl1mm7xPXp05QjaTOvv9OWTw3qEYIO6BuAuOxr5j+DHhiaf4u/aYrW1uZbeYmFLxdyB+zBf4iPSvqtVLaZOpzgxMD+VfOHh55NM8XpNbZdvtAban3857Ywa6KVTki2zza9CVZqMT9F/Bkuo/2dE2p3AmlKjhI/LUfRewrpTJk5yK5XwlcmbSrdjbXEDeWMicsOfoTW7vI65r2Yy0Pl3HUueb06Uu/PvVTzTThLkVSkTyloPS7+earb8DrTlcmi4WJWbn+tJuzUZJznJpN1FySQtz1prHAFM3+1Nz+VO5VhHfmomJI96lPJpjDIouCIcminY96KixVx0TZUVMD0wM1BD90VMDzWa2MmPySKMim9sUU0IeDzRTQec0vrQA7170meKTIpC1WAm7mvjH9oaxMvxOjdkJ/e8fXNfZDyYr55/aC8LmbXLPUUHBZSSPyP8An3rz8Wm4Jroz3snqKniNeqaPHPFkthHprC9I4XO0da+dfEptZ5JHtbYxxl8bvX/Oa9i+I7O7tEOT0rhPEdrFb6LY2WArwx+a+ByWLZ5/CvOwzdz3sbTXs+bqekfAe4A0NosDcp/GvVlkyCOnpXg/wL1HyZZoS3U55r3BGDHOee9Y14++zloyvBG5pO1cZGSeua63TtNSYA7c5rhbS88uQAA8dzXdaBqA43Yxisae51ct0bEnh2OWHDIMdyKwL/wlaJlzbqR9K7aCZJoQVOfaqd3ApOV+YHsRXardRxUkcG+jQQDMcKpVa60p7iPaE2r3xwa6+4sVBYt8orOe5tbY7QGdh1J7VtGaiFTmasjjp9BRI87Nqj86wdQsU3AYA57V0us60skjRqMCufuHZzx0rlqz53qFKny6noXwvTMyIQdgHJ969d1BNmmOT029K8n+HMarOhYkcYA7V6priE6SFVuSnIqqaXIz06UveseMXdoRfySISMnnHenTaXDcQ5dQ6nhgR1rWljWOY5GDnvVu3s1lYjaGHataVXkfK9iK0LvmRwV58PNOu9zRoYHPdaow/DowvhZyyjjBr1UaWMkMC/sKadPjL/KoX2raUYy1Rze0ktDj9O8NR2kYVYwG7mrE+kIjbmUGusNoIo8sBn2rIviBuJBrjlHlBScjlr5ktdPu2Y/diY5H0r518KpnxjbGVSsbXAbf2wTXuvj3UBY+G9UlBAIhIH1PFcz8DvB3/CQa1YzTRqYR87hhnIHOD2PNaRV427mKlySlPsj670GSNtOg8rIXaO3WtPee+KytOsIdMgWKFFRB2UYFXQ4z3r24uysfFy1kWRJilEn1FVxJx1pRJg9adySyGPvT43GKqeZz1p6Sc9aLjsXN2cUbuTUCvmnq1UmRYkJFITkUmTSUxCkZprdKN3NNOCKsBuBRTcmioLHxDgVKOTUMR4FTA4rNGDHUn8NAakJJzTGLnnvTt1MyRS7s+v1oJFzg1FI+KczYBNVJpDigaGyy4z2rjfiPpK6x4fkIXc8Pzj6d/wDPtXTSyZJyaqzhZUZDyrAgg+lZTXMmjppSdOamuh8deLvDhNx9oEZYA89657xX4Ptr3T5ru1wf3ILHqc817N4z0WTRNelt5Rvs5DkDsfSuA8S2Wlx2dyI5m3lTiJOF/GvG5/ZtxaPtJSWIpqSPE/hpef2d4jeMnaN23ivoeG7RLYSOwUEdz1r5fsbj7N4uYjCAMeBx3r2ka3stkbd5hPCgnjA6mqrw5pJnlUZWTTO4tdREjg5Jz+ldZpeodArEAfnXlOnat5uWBPHrwP8AGuy0G/SVgm8g+q9D+NcXLZ2PTpzS1PVtL1V32queelb0LtJgnIbpzXE6JeESY28L0I710i3zuBztA6+laROvdFnVIljhJzlj2rg9WZomZ2BWui1PWFBIDiTHGF61xWvJcTv+7ZlU85bkit7aXRzyVjmtXvFMnysQB1ptrcltgHf1qreW7zXaW0Sl2PVu9atto7RTRAEl+hrlcW9TZbHoPgUyJcREKX9MV6rfq7WcbNkcYxnJFcB4KtGjXJxlMeteg3cjyWK/TgZz+ddkIe4bU5anmWu/urplzjnrWno7AxI+QPr6VneJ4JJZSyjBHU1Z0GcJCqSj5Sc5I/lWUVaep1T+E6mNQRk8gjOAKrzPErP8pQgemBUqXabgqEZx0OOtZerCeXd5cixKerdTXW3yo85wuynqd5j5Vc/Wub1DUOGHIHSk1eVoSRvJNcxfal5YYFunPJrilJtl6RRzHxUvDLoi2qH57mZUx6969d+AHhptN0Y3kq8sPLjx6Dqfz/lXgnjK8+2a3o1opVjJPhR3JPAH619heFtPj0jQbO1jUKEjAwPpXfRhezfQ8HGV+WMoLd/kbO/mlEnvUDNSB+a7zwC0Hp2+qwelD4oKsWN3enh8iq2/NOEmBVXJsWlk5xUgm5xVNJPpUiyZqrisXVkp+7AqokoqRZM1aIZNn3pjdPxpQ2RTHbitBCbx6UU3d70VBY+LO0dalqGHlQc1MDiskYvcUdcU7JpgwKUc9aoBaKAAKRm2g80rgRyPiqNxJmp55Bg1mzy81LZSRHJIOahLZNMkk4PFQrIcnpUmhk+LvDEXiOzwAFuIx8rHv7V87+K/C40eacXkTKwzgkcE19QmX3qhq2hafrsJiv7SO4T/AGxz+dclWgquq3PRw2LlR0eqPzY8T7LbxXMETHz5zXWWV8s1tFuGcDaMn/PFdd+094M03wpr8Y060jtFdd5KAljnoMn6V5bpNzJPCFZgiAZGDgn60ODUUmaRqKUm47M9F0/5YxIchO4FdPpepvER5ecDjDf41wGm30f2VCSMrjvn9K6nS7gnazhcA/xn1rz5xaPRpzPWPDeszRqnmHcT0YdK7aDUXli5IGR3ryLSdQAuCEkQjgiMV11rqDgqZZEYnsvQenNZHapvobV9GsTPIrHLcnv+lYcvnXQOxiwBwxNakKT3uNpOD/F2xWlDo4ghZ2OVAzyMc1tH3tAlPucHbXEOn6hKZSBIfU1Xv/Fq6dLvUq5z0rL+IlhcPHJc2mRKvOPWvANc8Ta+sp8248hVPAEeQcUnSk3ZPQ19tGME2fa3gjxzFLYHDgM3U16FpPia1W0lE8gJxkHOea+IfBHxMf7KBuxKB83YH6V6Lb/Etxpcku/LBeFz1PYURlOHus9GjKnKPMme3XniKDUr7yosccGp7WSOP5VjG3PLZr5y8J+PfElxqbIdLWUM3DwyZAHuTXvvhmO4FiJLvHnPyVXkL+NC0dmaSs4XR0sQRIw5AIHTNZ+r6ksUJyeOuBQt8ImPDYHAL1zuuXU05LZj2r2HcfWrk9Dhku5h6xqrSh8gIo5Abqa831fVZZGb5lXnhg2cVq+JtScM7JyobBAGa4XV9bk8mTcVWPkjA/nUxjdnFUmluS/DvzPE3xi0m2c+ZDY5lJ9W6Afr+hr7jjIjiUdABxXx1+ydocuqeKdU1iRP3cbYSQn7x7gD09/pX1+DvQV60FZWPmKsuebbJ94Yd6PcVAHAOCeTUgPFaGJIXxQsmfWoyeKQMV6UAWA340u7ioFbg0oc0ATJJn1FSrKKq7sGlD800QXPNwKkWXmqQfNPWXirTFYvrJmns+R/9eqUcvNS+cMkZ5rS5NiT8qKj3/5zRQKxNE2AKsKeKrRDKVYTAWsloZsePrQDnkUylBxQA8HFQTSYzT3faKpTP1pMpEVxNxWdNJyafcy8nniqTykjis2zZIR2P1qMN6mkzk0mQD0qblWJN3NODetQ9DS560XCx8tftl6NKJbDUfMCI67ScdhXzfod+IrZ42XhjkvwK+zv2m/D41rwW0sgYiDJG3pmvheGWW2nmQE7AducdKT1RvTdjttNu03ARlVLnALdR9K7LT5pFjRd5Pqx5z9BXl2mxoZIpJJtoGOM8+2BXbabqSQclsnHGTk+1c04HbCXc9P0nFuUZZDHuHK5yT75rpIr2G2ZH+YqOMtzlvavJ9O8RkShmJZjgAVS8ZeOZdNeE2uWCcD61yqi5SsdzrKET3j/AIT2301lh+UMuC+Dn8ParknxKsJQ6NcR7MDA3cmvjC/+IV29y4M58x2GSTx75NWdK8U3upSi0jLFzks6kmu1UVFbnN9Zb0SPoTxR4/tJvMjt5FbHVuy14V421uHUblYosHJwXx1roNP0Ge5t3MkqwOwJw5x0oi8F6Xe3BW4uugBQqOQe4oXJF7lKnWraJFHwXa2bMEKF9oyS1XvEviNSv2W1URonUqcZNbuh/Di6WS4nsXNxG3yeh9qpan8NbuzjkmuigmycxZ5+tCUHLmOz2eIhT5Ejt/gz4ptr+1S2dVWVW2ud3JPr/n1r6EsdTh2osbrjHTPNfFXhi01DQIXu7VGUFzggcNj/ACf1rqrX4s3Vpdl5pGhZM7Aeh9qiVBN3RtDGyhTUaiPqbW7z/RuHKc9QeDXG3+swSrIomK8ZPcV49F8cHvpo4ZJCPmycdv8APNX7vxfBeqjwyhfMBBAOawlSlEv6xGotC/4guEh3ODuyfvL+uK8w8T6wospkXcisCDnjJ+lbeqawJIdrMQFGVKnmvO/EVzNM6KnzlmwoXkn2x61vSh3PNr1ND63/AGRdDls/Br3jFViuJC6LnJx059Ohr6E3DA9K8o/Z20S48P8Aw6063uYGhkMYc7iDnPQ/lXqRbtXWjxGOwC4OM4qTdxUQI+tKGqxWJd1Jn86ZRuPFAiTdShuajLUK1A7EoPoaN1R7uaN3OaAsSBuaercVBuwaUNzTTEWFfBqUMDjPJqoG5ApxkxWlyLFzzPpRVXzx60VJVjXi6ZqZOlV4Ox5qwORUHKOoBxSDr7U1iAPSrAhnkwKz55cA84FTTy5JrLvJeCKhs1iiOaXPSqzvxTN3Wo2Y4HSsWzew/fRuxUJfaaaZKVyizvzijdUAapEBNTcdjL8VeHk8U6LdafIcechUHsCRX53/ABN0F/B+v3lgymR45GUZ6Dmv0rjiyeRXx1+2F4TgtddjuYoQJpxvLKMAj1zVxGtGfOWntmdCGOOCT3FdFDfszsQPkHA59fWubt3K4VQAW64OBx61rKxt4NzcbmHA70pI6Is6/RoJHjEkjA44BAPH0rlfGKyi83CZlQA4U8ZJ9q6bRNReS1G0ABBggnt71zuvRPd6ijeVuGQPMbgD8O9KC941nbl0MG08EXGqJ5sRbnozDqfYelbmkeDvEWkK01qYhn+NuDXsXgbRLW60YbYw0qqADwCas3dotmzRlAMdRmsalZxeq0O6lRho2eXaf4R8Wao4cPDI2c4LGt06T4l0pP8ASNIkkI/igO4V2OlX40+8EkLDIPKntXoel+MbWWNY7qNGHcEVUHTqb6H0mHoRaumeK6T4v1PTCyi3ubcsMEbDUt14lvb8N59pdvu6nYcmvfYLvR3lEj2sMnPA2jpUPiXXNENuVhtYkfsiL0punCKvc9RQvoz54Hi+8swtv/Z1wbVeBGy8Ad+K4/4j6hLf+VcW2n3NuO5K8V72NJgv5fNaIBAehFZfivw1Fd6dJwBGqk/MpAFZxmlKyPnsbQUk1c+a7W7WaQFi6ngM3Axz2H/169D0K/SWJAHaVQOCFwc+uK5m90yOO6aMR5AbGVHHtWytpLawqYn8sAZLDjHrXVLU+agnFst61qxaPaoXcTj0Pt/KsOxuJNQ1u1iUZcyAEdyM8gVnX980UrDcSASfmOTXqX7NHg1PGPjeG5lXzEtG3/dyFPqe3500rIxqTufbvgW3+yeF7CHD5SFV+fr0roCM1FCoijCAcAVIT07U0cwKcGnBj60xjwKUdapASc+tAJ/KmA49KWmA/PApQc1HRuoJuPZs0bu9MyaNxzQFx5bn+tG6oy2B603eRTQicP60M/FQhyTSO/FUA/zaKh3j0oqLj1OoibgVYHNVIjwOeasqeKpHKx44FQXD4UipN2KpXMmCaTBFW4kxmsm6c7utXbqbg1lTPlqykdEUJuzTCfemlsd6Rm4rM0Gu+O9Myd1KevNRyFhggZoKLKGrcKkjpVSEZ61owD5aEmFyVFGBmvJf2jvBEHifwhNdNGXntx8h9q9a3VX1Kzh1OxmtbhBJDIu11PcVqSflTPDLbXboQ24E4PTj1q08ssYQNndjIboB9K9K/aI+HY8E+Lpri2/1EjFgDyT9a8rXVfOj4X5jn5T2qfi1N1pub9nPJb2WyOQAHkt0JNV3knunc+dmFcbgzfof89qqWepkWUi7l3sMFs9PYe9U3vAAVVPLUH5uOT+FVGLQ3I9Y8NeJJdLsI5VbzTgbW6fQCtm61o6hapcOyncM/Jyc+leVadrCoETassXTDdjXXWF1DCySOynaCRsPyrx/OonTub06rW7Gapf3VpLw+G7J3rIk+Jmo6Q4DLuGcAP6etSapdyXkhddq5bgFsGsXWPCtzIkkodZAegUZO7qRmj2ceqNViasHenJo6m3+NN1eDEcIUL1IbrXT6T45k1AKywZJ6N2rxqw0owSMrDG0jOzkZ/wruvB18lnP5TvtDHv69sVMqMbaHXSzGvJ8s56HrOh6nczXUaTAJGTkjpke1WviHqkVnpjKsoKSR7QQ2AK43VvEo0y+QiMsjrwM4NZPiLxLBd6M8bfPknK7s4rONGzubVMSuVxvqcGuoquonMjSqD1IrR1O9jMX7thJ5gycHpXIXWojzGRP9WD91Bz7VK+qiOH5iykcAE5NdLjc8VTaTKd2rtcfL87H+FuTn0Ffa37I/wAM/wDhFvDEms3EEsd7fgNmQbQF9AM/qa+Vfh14WHxC8T2mnxs4mMqnYFz8vUk1+j+i2I0vSra1ByIYwnp0FD10OaTNLJpeajz8vagHBGaCR1OBxTGpN2KsglJpM800cikDe9AEm7+dAOeeetMBx6U4nFAC0Y96YSaUHPtQA7GRTCQO9KTmkbA9aAEWkdsClJzTH5H9asBmT70UvNFQVqdXGMLVhRxUEfap06ZzVo4iKVsZrOuHyauXThfrWVcy4B5qWaRRUuZOTWdI59TUtxPnNUTLnvWDOhEw6ZpGbIqMSgimNMNxqSh5bmlUgiqzSc05JcCgDRh4796uxsMfSs2GYEe9WI5cHrWlhXLm6s7X9fsfDej3OoX8whtoVLMScZ9hUzzV8r/th/ENoIrbQoJSFxvkAPeom+Xbc0guZk3irWLP422dzemIRQs7JCB1AHAP6V8neL/Dt14W1ma3cH5WPevoL4C3Pn+Coif+ej/+hGpPil4Sh13TJ5IYVa5Xk4Xkj615tOs6dVxls2evVoqdNSjvY+ZI75rXb3faT/u02DUZCXPHmOfmz0FF9aSWFzJ9pQKyn7mcE1QjberTcqAQAo4Ga9q55NjprBjKyxkElSNxWulTUZjbhTjCfdz0H4VysVxJZWiRj93I/PTJx71fW9JgQLyT3B4NIZ1Wl2jzJ9plkzKuCu4cD3xW7d3CW6JDCwaQgbtw7/WuQ0/VfMZQxOO6g447mrtzfzRLHM235vlTPb6etBafYL6xRZpBJwAcgjqT7VUe7ksUXegdDwD3PpUEmrI8gLElsgnJyM+v+fWodUmFyqFArKML8nr3zQK5sxavLcReUzAswzuJ7etc/q100ckvIKYwWJ4Jqv58tnMgRnVSpKheT7j881nahctKGJKqTzn3qtiXJvcpJcrHdFm4GOAKfHDNqOoQ2yLh5GCovqTWcrASMWII6cV6V8JtGf7cNdkRmisv3qDGAxHvWc5KKuyoQlN2ifV/7MvwbfwLpTanqCIb25AKMUwyr3GT2r3wSBujA/SuX8C+JLfxV4Zs76FlkSRAR7e1dDuGOn4UlqrnPK6dmWw/y9aUPnvVXfxjOMdqXzDnvirJLJbmjdiq5cnBpd+D1zQBZDZGKaTj2qIOMdaN9AEu6lDZ61XMhHSlEvqKALG6kDDFQmX1zSF6AJxIPWlJzVdiDzQHxjmqRBMDimsaZvwaRm45NOxYbz70UzcPUUVAFu2+IWmOwUl0H95hxWpH4r02ZNyXcf514Uckck/QULcHlVBXHU1zqs7am8sKuh7Zda5aYz9oTH+9WFeeI7YHBkB+leXyai8aHZkDHeqZ1OTAIOaTrX6DWGaPS5NYhYk+YMfWoBqsH/PVcn3rzeXUZnTOSBUaXTuM5ao9oaewPSxqcA481f8Avqk/tKJj/rF/A15rK0uVKlqjNy6nG4sR6UufyH7DzPTf7QjPG9fzpP7QjzgOB+NeYPdT7uN1N+0XDnADljwAOtP2nkH1d9z1lNSReN6/nViPU4+8ij8a8wtNH1QqHmYWiHndcNt/Tr+lSzXOm6aP9L1F53/uxfKPzNDrqO5PsfM9Tju1mYKrAk+9fBf7XMssfxDlDk7SOM19lfDy9tdWF1dWsWI4v3YdmJJPevmH9tjwq8V9aasifKwwxHrUqopzT6By8l0VfgBNs8G2/uzEZPvXqU2Chz3ryD4KS/ZfDFnGeDtzivW45BJHxx7V5Fb+JI92n/DR458U/hWmoxT6jYgedjc65x+QrwCeyl0+Zo2H7wHoexr7UuYvMfknbzlTXnni34Z6ZqrTT+WYnbLZj4/Suyji+T3Z7HJVwvO7wPneS9eSEZ55IY9/zp0eqT24VQ2xCMkJiur1z4a3env5kS+dEM47H/69cleaPPak74mUjtggV60akZ6xZ5soSg7SRettWdmCp8mfU4Ga1n1ZvsgWRt8nRc8hR7elcfHZzHBC4Xqc9qneaQrtOSw/jJ61b1IWhrvObchWPlbzyfWonvDCrCKVsEg49TWZ9peIRn5nbqTRLumLyoCB70AaKao5XzTtLjIOfU1n3LvPK33t2c0qWbSt+7VnXjAA5z7V1vg34a33ia+QXKyQWufmlI/QUpSUVdlQhKbtFEHgTwHceK7xRsYwFgXI/lX0O/h+00Dwzd21rF5aJbsMfhV7w14ZtvDmnR2logRY+AT1PvVjxMfI8PX7M3Jhf+VePVrOpNJbH0NDDqjB33NH9j7xLLqHh/VLCR2YWk5CqewPNfQv9owqP9ahI7bhXzH+xHpsq6d4g1Ng2yS62Jnodo5/nX07caTp2txFmt0Z+7L8rD8RXoRly3R8/OKm7lY6woHDBj7sKadaKKWIGB71kah8PnbL2F0Qf+eU3B/A1y2o6bqelPtuI5Ij2J5B+hoc3cSpJ7M9BGtMyjAFH9sOOoXNeZpqNzFnMpH55p416dcDzWP40e0Y/YM9Ij1x1bDLmpl1guRlQB7V5TFrk8txKTKxIbA56VOutzq2PPc+wbFHtGT7BnrKXXmY6Y9qkMwA5ryc61eZJE8uB234qNvEt0n3rqQf8CNX7RB7CT6nqVxqSxgdeKqNr+DgD8682k8STFM+e0h7DdUUfiGc4LSMcds0vaIXsZHpba28mcYWlj1iUHBAYe1eZHxFeNlllIA7VPbeJb3ILSKf50KoP2DPT01N85wMelPGr/3l79q83/4Se+dcJIF/Cmf8JBfAEtMQfoKr2gLDyPTP7SHv+VFeYf8ACT6l/fX8qKPaB9WmalrZPJHlV3EdfaoWjeNiNoUGvXvhb4KOqeFtc1J1Rkt0CjcMkE+n/wBevOdTszFcOhXABPNaSw6jFS7jhieecodjmLm0bB5JJP4VCLfCfNWrPFg9ec9KYIyVO4YxXM4I7FIzFYqpAXgdKdFOMbWA+lTOoOd3Q1r6D4C1XxHMGtLdkgPBnl+VB+Pf8KjlK5ktzGZ0dcgjFT6Rpd3rMrLaW0k/YlV4H1PQV6xo3wh07S1WS+ZtRnHO0/LGD9O/410cmnGGARQRJBEBgJGoAH4UlEwlWS2R5fB8P47ZBJqVyBjkwwcn6Fv8Kbe3lrpCNHptokLYxvAy5/Gu3vNDaVjvYCqaeE4WbLLkeuKhp9DJzb3PJp9L1XxBd7U3szH1/nTZvAWnaW2/U5nvbjr5CNhR9T3r2O5tYdKtGEEYQ45I6mvPYrf+09cVHG4F+c1zOmr3ZrGbOt8LabBpWiQRW9tHaq3zmNBgDNcd8ZvAcPjrwpd2ToHm2loiRyGHavRiAihR0HFUrwZ961S0sjK9z4b8FQS6CpsJlKSW7GMhhzwa9Qsb3zIgRz+Nbnxq+HHkXH/CR6bHhH4uUXsf71cFpN/93r+Nc1aDb5up6lGpdWOmmkDr71SfEisjdxjmpUlEo5zg1WucoRjrXI13OyL1MfUdPMZzjI9awbvQ4bwNuiR2PfbzXaFluIugJ6Vlz2vkyZoi3HY2spaM4G6+EyauX8tihPYHFQxfAC4l2qZJN3avVvD92sdyqFAyn8MV3K26KocZU449K76VabjqxfU6T15T53k/Z6kikxNdEE9lHIq3afAmC3V0ecv0wSvOO9e23DeY54OaqzR444HrT9vU7kfU6K6HBaH8OdL8Pxt5cCSSn+OQZxXWadZw24CxqAe+BjNOnHzALVyzhzj9azvKTu2dEYRprREkUJGeMVyvxHvfs/h64hX5pZVMaAdSTwK7KR1gjZicYHUmuc8F6C3xH+I1vEVL6fYMJpMdCQeB+f8AKqpxvK5zV6vJBs9e+BngUeAPhppdgyhbl086Y45Ltyf51px+Jxovi6Wxlbar/OmehBrr5lCYjXhUG0CvHfjdBLYXem6pBkMuUYj2Oa7ZXSbR4cFd2PZ57idovPt/Llj67WH9az38QoyNHd2ZKHggYcfka5r4X+NY9YsEglfL4wQa67U9IEuXXGDzQnzK8SWuV2Zz154S0XW8vZT/AGKc/wADDCn8D0rkdW8IX+jykzwM0XaWMZU/jXYG0aBiCD7VJDcXVrxFcOq/3G+ZfyNJOxak0eXaTF/pl2v3sN6e1WHVEbB+/nPNd7Ppdncys72ccUr8tJb/ACEn1I6Viat4PumLS2pFwoHC9H/KqWpakupzrfKmfvZrPnBb5eeatyrPDILd4nWYnGxhg00wFWIfgjtTScjS6RWjgVWAwQPX1qd4MbRxn09Knt7VnwzKfUVIsDO3Cn8qtQFzIgjgUNyCamCLnOMYqeO3dVyRx7057b5ckYz+dUoBzIgRgT7VOSpQ4YD260nk4OAuB61HNEVjHQk9qfIHMhvmD+7+lFQ/ZX9P0opchfMj7N+Cfkp8OdfRYfMUhMZ7H1ryTxn4ZeFZJVX5d3JFen/s469bJFcaPc/vEvACF7EjtXSfETw7pR066to5Qt88pHlpyEHrXvyUHC8tND5BSqQr+7qfJM1oFfGDuPHFbuj/AA31jWlVxCLWBufMn+XP0HU16xovg3TNGkEohFxcf89pRkj6DoK25pAOARn0rxJNdD3uZnF+HvhHpOmMkt2f7QuBzmQfID7L/jXcx2EcKBEQKoGAB0H4U62wRk1cYADOOai1yb3KTWuew/Kql1ZrggmtGS42g1UkR7npwPehrsK5jvZKTgAH3qGSyKdsV0AgW3HOCaYsAnOWH51PJfcLnA+JIRHaMce9cBoSg68Wxgda9U8Y2DGBgOARXnenWQtr9WORziuecbMtM6KTkHFUrgZ/+vVxsgnNVZsd6gZRnhhuYZLe4QSQSqUdW5BBr57+IHw/uPBmqNNAjSaZKd0cg6D2PvX0PJzyR+FE2nWmtWMtlexiW3k456qexHvVOPMi4T5WfMOnTlxweas3RXZzkmt7xv8AD268E6kWVfNsZDmOUdMf0rDf97CCMD+dcM4NaHrQmpK6KEM2xsCpJwZo8rjI71TkkEEw3cqa2tPtluVyhzn1Nc/L0OmMrmFHLNazB1X5ga6uz1uS6hCt+WKil0NsAheakttP8k8gr9aaTTO+EtC/CWIO7PPQCmXCjHPB9KuwWeQMBsYqpfhUHqe1bpEt6mdEnmS5PStSFcdsAfrVaxjLsT29azPE/iRNMgaGFgZiOv8Adq4Ruc1WokUfGOtuCLCzHmTynZhevPAFe7fBz4fp4H8OK8q51C6HmTP3ye30rz/4FfDWTVboeJNUjJQH/R0k7/7VfQUijhcdOK76ULK54Naq6krFCUY6965Lx1o8es6W0Druzz9K7CcfNWdc2/nQzNjOMVo10MrngGivc+Eta2nKxhsZ9q+iPDGrpq9hH8wJK9q8z8XeG1uommVcMOn1p3w61t7G5FtKx4OOa5Yr2U+V7M1b9pG/VHqGoWQ3ZAzisp7fBORjFdPkXduHBGe5rLvLbYD3roaMUc9LkSZ7Zq/Z3aqAD19aq3MW1yR+tQ20mW5OB6Cstizo1trS82vLBHJKOjlQSPoa5fWfhxHcyGWznOScmOTp+Bres5Txjp2rWtpAcLn8TWkW0Rez0PL7jQLi3Mizo0CRYUMRw30NVlVVABzgd69jmtIruMxyIroezDINc/e+BLS4kR42aFdw3KnII749K6YzT3RPM0cNFbZAk2bh2zVhYILiTYyHei5YgcEnoB/n1rpPEdlLFcT3H2YJbKMqkQyAOwwKz9MspZNLecAB2fAB4JJ9PoOa7Iwi3ZO5jKq7XehjLpocSOw2Qx9Wx1PpVCG1S5nYtJ5cY4ziumuxFPcxaXBMTEmWd16ZH3m/Dp9a2/B/w1l8YvcTWZjitIiEBdgpb0x69D+lW6Tk7JE+3UI3kzztreMMRvor6Ej/AGY79o1P2yMZAOPLoo9hMj67TLng/wAJw+GY0eGSSS5HWYnGD7DtXTm3Z2LMck9Se9FsBtHGKtrz1rg5nJas3slsUntODgVgakWt5eRgA114TPPGaztQ09blD61LVxmHZayhO09q0o7kTDhq5PVNOks5CykjFGnauVIVzWanZ2YHYRw+Y2SeKlkcRjsAOtQWl5G8Y56ioriVriTaOFrbZEMcrG5lz/CKtBBjA4NRQhYhgGp/vDOMe9NIEZWsWYubdlIyRXmWr2RtJGYAgg7h+FeuTDcDnntXIeJtIZ42dRgVE48xT0OaLb4Uk6hh2qpOMk1Nokgube4tA4aWE44OcelQSIyMVP3hXLaxSdyvtOeBUsK7Wz605E55z9KlWPHUU0DJb/SbbW7F7O8iEsLjHuPcV4V46+G134TuWkiVrjTnzskX+H2NfQVuu5QpPNXpLOC+tntbmISwuMFWGRWkqamjanUcGfE2q25HKgge9N0PV/s04SQ4969o+J/wen0pZL3T0aaxJyVHJT614tc6OUc43BgcY9K86cOV2Z6tOopao9EsLyO5iDBlK471PvQE4UH6V59ptzdWTBeSvoa3V1R5ML3PfpSsejDY6N79I1wcZHvWTdTtcSe3oKgXdL948Vm6xrcdkvkxENKfTtVJXJlJRRJrmujToPKix5pHbtTPhd8O7n4ia951yrf2XbsGldv+Wjf3QapeFPB+oePtdisLYNlzummPIRO5r698KeELLwdolvp9pEEjjXGe7HuT7100qfP6Hi4ivf3UOsbCLTLSO3gRY441ChVHTFEgIOauyqQfb3qrLwK7rWRwmdOo3HNFvbl9NlYjAYmmXTZB681qSRrb6Rj0XmotqF9Di9TtN8LqRx6VwclobDUVkXj5u1eqy+VdWzFWD+4rzrxJDLbz8Edc8VlVhfUcJWPR/DF8ZrRM5IxWtcQCVCGHNcZ4HncW6hySD3rui37sH0q4q61J6nNahp4UHaMmsgQOj/drsLmHzFzWHcwbJOBUSiug7sgt2K9607KU5HP1qjt9qt27AAAjFJAbMM+e9WklUn19KyoWHTNWomPXJrQguMquMVUk0+NXLxIqybWVHxnYTxuA6ZqQPuNWE56k1cZOLuhNJ6M5XT/A6R3JWS4/4+G/fXDcFYxyFA9z/OvWvhroFsJYxG/lWm7ZGo+8x7CuSIUjH61La31xpkgktZnib26flXoUMUqb99XOLEYd1V7rPf8A+xYl+UHgcfeP+NFeO/8ACx9dPWWPP/XOiu/69R7v7jz/AKjUOltkygqyoFR26/IKmxivBS0PeEz6UjgEGndPamNg0wMfVdPWdCQOa4TVdPeAlo8jHPFemy4KnNYWp6erknA5qJw5hXszi7LXZIQI2J3CujsNXW529MgVzGt6Q0bM8fyn29Kz9MvpEnWEnax7nsPWsotxdpFaPY9MjuVyAuWb+6OTVxDMy5AVfY8msbRrmMIAnHqT1P1rfg+YEZrqTuRsU5opc4804PoAKqXWmLdRlX3ScdC3Fa86YYcCoxGeeMCmPdHk0dqND8RgkbUuW2HHQEdK1tb0vY4mVeo5xVvx1pRNu0yDEkZ8xfqK1tIEfiDQIplwSyZ/GsOW+hNzhTGVP86cq54rSvrAwOwx07VR2YbFZWtuUncu2SBhg1pxx9MVS0+PPp+FascRHat47BckiRZAY5FDIwwQeQa8k+JnwPjuPN1TRI+fvSWw/mtexJETV23yGwelOcFNWZcKjg7xPiObTTayMkisrrwRjBFMUxQHL4AH97FfTnxQ+DEHiyCTUNKP2XU0BJjXhJfr718e+KI9T03Up7G7gNvLG21lYEGuKVP2e57FLEqcfMuax4mVQYrXG7puHaq/h7QLzxDqEMFujT3MzbVHr/8AWqhpOkvezKNhJJwNvJJ9q+vPgj8KU8MabHqV7GPt8y5AYcxr6fWs4xdSVkZV63KrdTX+GPw0tfAOhKhUSX0uGnmxyT6D2FdLdY9K1bhs5FZVyPmPtXqRioqyPK82Z0+d1U7k5FXLhuvGTVQxl+PWhlmctu9xOAoHWtTUfltAh78VcsrMIu4iqmtYAiX1NSkS2Yo0+O4k+dTu/vqcH8xXJeLPDqJJvZ53TuokOK9As4cnPp7VDrmmrcQOCByPSlJXViVocf4WtbQABI2VvUOwP867Rbabyf3UzSDH3JOc/Q/41yOlwGzucY6Gu5svug8YqYbDZn2E3nK0bcEcY7iqt9BiTp9KvXtuLW+Ey8K/DAetOuIhPGGXrSt0G+5h7MNipY4znPT6UPGyMQRT1O2iwizEMYHX1qYHaKgjO7A9anX5x3wKQEittOc1YEmBiqgG0ZqQSDvTWhBZWTJ4qXORzUCcAVMp46VRVxMe9FO4oqbDPTYDlBU57dPrWdBNuUdatCUmtFsWPkbaOTxUPnDODSylnQis55RHJgtk+g5NWQX3bvVC6BcjPSrHnSOoCxde7GoHtGeT96+7/ZHApWIMTUYPOkZIlD54Ldh9a5u70FLcsycuTkt613VxEIwwAAArJnhEgORms5xuUtNjF0e4e3lCMTXbadNvUZ61xstuYJgw55roNIuDjqM1NN20G9TelTgYoCblGRxTs+ZGpPWnqprcDH1uyFzZyLtycVzXw5nNnd32lyHHlPvQH+6a7a6GIXz3BrzKa8Oi+NbK66RT5hf+lQ1bUy6nY67pKvI7BeD6VyF3YtC5yK9PnhFzAjHvWFqWkLKpIHPtSlG407HIWTeSw61v2gWRR0rPn00xnv8AhUlmzxPtPSiOmg3qbX2bjilSIjj9ams5d64NTSp8wIOK0JGRSNEw3Agetee/Fr4Paf8AELTJNQgjEWpwqSrrx5mPWvQLm53BYRyT1I7VwPjPx1b39+vhiyvVtoy6pf3itwuekKt0DHv6CiSUlZlxbvdHnnwa+Eaf2gdRvoV8uBsRr1BYd69+n2xR+WOg7Co9L02HS9Pjjt1AiAAGDUk0RYZOcVnTgoIp3buzOkJY+lUrkEHArSdACfaqskJcnqc+taAZMkJY/wD16ltrLLdDgVfSzyRxVyK2Ea8CgGyqYwqgYrD1dS95GuOAM5rpniywJH0xXL6tKq60Ez/D0oJTJ7OHBbin30IePFT2Qyg4p9wvFAjjp7ARzkgd63LFf3SjNPntfMapYoPKjqErMLjL6EzWzbBlxyM9KzLe8RlMUuYZfRuPy7GtxCHXFZs0ILlWAI9DyKGtRp3RlX67FyMnvxWbI0kvIyg9O9bdxplsP+WKfhxUX2K3CACFePxpNE3Mu2MhbAlJ+taDXMluoU/MO5FTppsLAEQx/wDfIpt1p6BDgtGO+0/0NCj1FzEa3YIBPSpI5lbnP51l7HhYjIkTsBwf8/jT/MK/eVkHYkYH507A2bcU5xweKm88Y5OKxUlZV3KxI9ulP+1uv3sEUAma32ketFZf2paKko9Tt3mkAwuwerf4VoRQORkyn8Biqdq42Lmr8UoC5rRbGjGtbBjy7ke54pq2ypjaAPpVhfm9TS8UxCRxZA61FKQHGBVqM/Lz0qjdOPMA7ZoAq3j7iQKqLFu61Yl5b15qNvbrUPUgz7m1DZ4qWyiKNip2AYgGnQoA2f1qUtSrmvbt8ijrirJXDZFUbZsYq+fmHA/OtRlPUXxA3bivKfHMbGzMyZ3xOHHsQa9O1qbZER0rz7xBD9psbhcZypqZ7GD+I9A8LakuseH7aZSSXjBP1xVidkAwa4b4OakX0qW0ZvmgkK49uorr79Ss5wc0J3jctrUbLbJIAQvaqbaeqsT0q/C4cAGo7vEak0gsVQywjjrUJupZn2p1/lSL++3MWWOJBlnbgCvmn47ftHbZX8KeCJibmRvJuNTTnGeCsZ9fei9ld7Fwpueh6L48+Js97qkvhPwfKtxq5+W91LG6OxXv9X9BXiXxm8T2nhzQbTwzpyTT3Eb+bPddCZO7E92Jru/CXhL/AIQnwvp1rHv8+8kD3dwfvOxGcE+tcF8XPDgu9RmvSqgRR5O1iQfwPQVz1arUdNzrioxa0PVv2bfjnH4osY/Dus3CrqkK7YnY481R/WvoB0G3HWvy/snu9NvIry1le2uYXDxyKcEEd6+2PgH8dYPHmnR6XqjrDrkK4IJ4lA7iro1ebRk1IdUeuPbika3AA71f8sOMgA1E6cn0FdBzlNYwDUpiBXjmlZeRxQrnnPAoIIsHfxXAeJZPK8Rg9MYr0NQGcnPGK888UR79eYjnGKBI37E5iHbjNWnTeM9c1m2T4iU9RirZuCF5xTsFyORBGpJxVGW73HA6U66mLZA6VWijJ96Qti1C+D2pl6MMG6Z706JcHmnXK7ouOSKT2HF6lRv3sfTmqTbo3weKtxN82D3pl0mT0o6CejHw8qPQ96p6nM0afWrkKbUHcYrK1d8OozR0CO5Tw0h5XI9a1bJV2AZ/OqSYCE1LBNgjk4qdhPcsTabC4J2bSf4k4P6VTksmTpKR/vqD/ga2YX3IM81WvLfevykg1VxWMzypv+ekX5NRUZinz9+io0LsetRttUdqtwzApweapgHZ9KbHIUkPpVLQ1ZuxH5eKkCbhVK3n3jGTV6M7ueg9KoQSfKpxms66ILfStKQ8EVmXp2BjjigTKUkg3YFIGyxqIM24nbn6VXmvRHLg5U+hqAsXWwKSJ+TVRLxWPWnmYAkjpQFjUgl5AzitJXwpPNc3DegP1xWpFdjYfWtFqJuxT1mXerD+VczPbmWNxjgg10F4PNbGahjstwxjj1qJ66IlK+rOQ+Hr/wBm+IriHb8sw/lXpN6VDBmI2kdu9cElsLDW0cDnfjiuyuHMttGxILDPyg5NZ07pWZc+5Xe58psrwD3qC/v4bK0e8vpxBbL3PVvYCq2pava6DaG7v+v/ACyh7sfpXj/irxFeeJbzzJ2ZYQT5cQ6KK0S6s0p0nU1exwXx8+NOs60kujaSJNL0flXKnEk/1PYe1eTfC7Qxqvj3R45lBTzd/wA3sM17XrngMeJ7b5UBkA445NeZ3VjffDrxTp96I2T7O+7p1HcflXNUvzJvY7Lpe6j66uNOt7/ThbywhouCAeOR3Fcl4y8BQappsojUl8c7jnNbHgrxrY+LtJjvbWUMjDDA9UPoR2rXvLC5ugZI5ysX93HJrs5Yy1ORtp66HxV4y8NS6HfSpIDjJwFFZGg6dqVpqMOo200tnPAweJozgg+/r9K+oPGPwz/tZmuGXcV5GB+teaXfh19MdgU4HtXE6XLIHV0909t+Dnx0i8SqmkayRa6uijljhZh6ivZlZZVyMc1+dHijUpLO+jktpGhuIWykkZwVPqDXv/wO/aQa8a30PxTIIbrAWG8PCyegPoa1hVTfKynTbXMj6WIyT3qFouT2pbe6ju4VkidXRuQy8g1JuX8a3OYqqCrEVxWuw7tXnY+1d3t2yZ9q5DXkBvpOCe/FALcj085gx6VPITiq2nn7wqeQ89STVIl7lYjcD2pUTA+gpyLlqcQOnc1ImxEOCMZqcrmMioQMVMpLAUBcymHlyHnGDTrrtz2pb+MrNn1psh3wKTUIqXcfBlkrL1O1JkDfpV2J9hxmn3aiWEkjkU3sKO5lFMIelQg7SMcGrTgeXkVTc+ualh1Nizkyg6/SpJz8tVbI/JU9w2EA70wKW4UU7YPSigD1Ap8nFZ145hwwrXVQy45qhqltvgbFNrQ1H2F4JMc5rct33IM9TXB6ffGKbaxxg12NjOJIhzmnF3Avk8msq+bJIrRB3EjrVC9TaabEyvbx7lzWfqtj5oyPzrat1BiPrUFxGGBzg0rDOMIltpCp5xU63bkAc9K17nTVl/Gs6ewMIGc1FrCuRJctvHNadrcn15rCztk6d61LLDH/AOvTTCxsQR+cwI7VfMIjXiq1hhAAPzq67g1pFEs4rU0zqJ/3qualrQ0K1G1FmuiuVQngfWq2tDddP2rHe2aZhnLn1JzWezNrXs2cLqGo33iDVJJ7yQyyEkBeyj0Fadn4ZaXDMDk+tb8PhlYLsyMvDc10EFuqQgBcY704pvc6HV0tExNO0hLRRlenYVj+MvBFn4jtHEkQbrzjmuye2JyRxUV3bSLbSFc5xWtk9Gcrk9z5m8GJf+CPiRb2VnIYrO6mEMgl5XHY49a+qI5Ve3RFJkk/ic4/Livn34iWL28IvI1ImgmWTI65Br6B8G7dS8P2V4BxPEr/AKVlT928URKTqK7JZLFZ0w44IrhfGnhK2ewndVw20mvSbgiIY44rj/FM/wBogaJQefSt2k1qEY6nxV4q0118QvDjjfV698OrdWiYXDqOCK9L1/wKZdTe52e+SKyptLaFwpU8dq8zk5b3OqU9VYufBz40ax4JvI9I1dpL3SydqyOSXj/xFfWeja3Z61Yx3NtIs0TDOQeR9a+RrHw0lzMHKcjmu28M+IL7wjeo8JLQHhoieCK6KLlb3iZpT23Po8ZLHacr2zXL66MXr8YyKd4d8cWOuxKEcwzHrG/HPtSeIGJuFJ7iukwasZdq/lydeauH1xwKoKxB/Gr0bBwBmglip0PFI2DyCD+FP27RUbNQZsb36H8KmhOB2qvvp8TcY6+9QIbqUe+MnHIqpanzISp7VpSqJISCKyrf91dbT3qXozVaoZImDxT3P7on0FXJohtzVSbiB+vSqIW5lxSCSFh3U4qjM+0jmpbRiWlGMiqlzJl8c1n0G9zasWBTirEjcDNULGTEfWrQbK1S2IFwaKXI9aKOYs9SiX5TimzoHRx7U63xgA1KyfKfSqN2cBqKG0u2+ua6HQ7/AMxFyecVS8S2XWRV4NYui6g0E5Qmsk+WVg3R6VHLk5B4pt1GGU/zrOs7vcg5q/5m9cetakkcGQPao5zkVMwwQAMD1qJ+RgCgTIgm4+3vVa+gDJ2q6ExzUFzyhoCxyd9DskOKmsZMMB2qe+QFvWo7ZMPUW1GblvLtAOKsvN8uegFZ8R4xTppSICfbFWKxh3beddPjuas2VmMgkUyCAtIWbvzVzIjFJLqXJ9CS8gUwKVHIqKC38yP396lhl8xSp6Vas4uGrREJlYW2O1WvsayRDIABFWDFlScdKVcCL3qhbnjfxL0ZEtb1T/dLAV3/AMOv3XgjSV6AQL/KuO+L86w205yQTEa7PwcfJ8G6UvHNun8qzXxk01a5bvJuvrWHNaG4LEjNa1wN7c01I8DHatDV6HK3mhpIhDLk4rjtX8KDf8qjNerT24bsKyrqw3tnFQ4pkKR5pb6MbPOVINTf2WJzuI4FdVfabuZsA1QNuIuCMUuXlVjVO+ozw/pQ2THlSPusOoNdEt5cSwRpOdzJwGzkke9N0K3U2z4HU1YltimSM5ppWRMneRGrelW4H6c81TVcEelTI4V1pkvY0Xbiq0jDjtUxbcKryt79KGYsQn5akjI71WLYwamgIzn1qBFkP8tZ13GBKJBVxjtz9arSyAoc5NOSuVF2LMbiSIfSql2AkMn0NOtZdvHaqurXYWAqCOaS21HbXQ5yCbZdN71HOQZd2etVZZfLvBz2qbeGJzioexT3NKCXaoAq+jgIDWPBJ8vJPFW1n+XGe1UjNlzzT60VU8wf3qKYj1qC4G0HNTC83g+lFFHQ60UNWAlt8d64e7jNpeBlztNFFYz3Etzo9Lvsoua6GK5BUc0UVqtiWTGcSflTVIPeiimApYYxnJqtcN8hoooAxbkZzTYcKw70UVAkX/4BzTJuV20UVY0RABRUTydR/WiigBIZfnzmtiwkyOvWiimtyXuXG4WqzybUJ+tFFaAkeJ/Gu6MhaFTlmQLge5FemaLEbLQNPtyf9XCq4+gFFFZfaZcCx1bPTNS7eD/hRRW6JkQvjgVGYRIuAMfhRRSMmVLmwUFvpXO6lahc8c0UVLNomnoUZS1yfyq5Kgf/ABoop9CHuUp4Sp6cVWlOzBHrRRUMpFyKXcgyRTJTz1ooqTNor+ZzjOAD3qxBJnjPFFFCIHyMApzmsW+1AIxCtz6UUVZpEgi1ULwTzVS9ujMx54HrRRUGhgXk4a5BBHFS/aADjpmiioluQyVboqvXJq1FeAr17d6KKpEMd9uWiiimSf/Z"/>
  <p:tag name="MMPROD_11868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determinant&quot;/&gt;&lt;property id=&quot;20148&quot; value=&quot;5&quot;/&gt;&lt;property id=&quot;20184&quot; value=&quot;7&quot;/&gt;&lt;property id=&quot;20193&quot; value=&quot;-1&quot;/&gt;&lt;property id=&quot;20221&quot; value=&quot;C:\Documents and Settings\REZA\Desktop\&quot;/&gt;&lt;property id=&quot;20224&quot; value=&quot;C:\Documents and Settings\REZA\My Documents\My Adobe Presentations\determinant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&quot;/&gt;&lt;property id=&quot;20302&quot; value=&quot;1&quot;/&gt;&lt;property id=&quot;20303&quot; value=&quot;S. Reza Moghadasi&quot;/&gt;&lt;property id=&quot;20307&quot; value=&quot;260&quot;/&gt;&lt;property id=&quot;20309&quot; value=&quot;11868&quot;/&gt;&lt;property id=&quot;20312&quot; value=&quot;0&quot;/&gt;&lt;/object&gt;&lt;object type=&quot;3&quot; unique_id=&quot;10006&quot;&gt;&lt;property id=&quot;20148&quot; value=&quot;5&quot;/&gt;&lt;property id=&quot;20300&quot; value=&quot;Slide 4&quot;/&gt;&lt;property id=&quot;20302&quot; value=&quot;1&quot;/&gt;&lt;property id=&quot;20303&quot; value=&quot;S. Reza Moghadasi&quot;/&gt;&lt;property id=&quot;20307&quot; value=&quot;261&quot;/&gt;&lt;property id=&quot;20309&quot; value=&quot;11868&quot;/&gt;&lt;property id=&quot;20312&quot; value=&quot;0&quot;/&gt;&lt;/object&gt;&lt;object type=&quot;3&quot; unique_id=&quot;10057&quot;&gt;&lt;property id=&quot;20148&quot; value=&quot;5&quot;/&gt;&lt;property id=&quot;20300&quot; value=&quot;Slide 5&quot;/&gt;&lt;property id=&quot;20302&quot; value=&quot;1&quot;/&gt;&lt;property id=&quot;20303&quot; value=&quot;S. Reza Moghadasi&quot;/&gt;&lt;property id=&quot;20307&quot; value=&quot;264&quot;/&gt;&lt;property id=&quot;20309&quot; value=&quot;11868&quot;/&gt;&lt;property id=&quot;20312&quot; value=&quot;0&quot;/&gt;&lt;/object&gt;&lt;object type=&quot;3&quot; unique_id=&quot;10058&quot;&gt;&lt;property id=&quot;20148&quot; value=&quot;5&quot;/&gt;&lt;property id=&quot;20300&quot; value=&quot;Slide 6&quot;/&gt;&lt;property id=&quot;20302&quot; value=&quot;1&quot;/&gt;&lt;property id=&quot;20303&quot; value=&quot;S. Reza Moghadasi&quot;/&gt;&lt;property id=&quot;20307&quot; value=&quot;262&quot;/&gt;&lt;property id=&quot;20309&quot; value=&quot;11868&quot;/&gt;&lt;property id=&quot;20312&quot; value=&quot;0&quot;/&gt;&lt;/object&gt;&lt;object type=&quot;3&quot; unique_id=&quot;10059&quot;&gt;&lt;property id=&quot;20148&quot; value=&quot;5&quot;/&gt;&lt;property id=&quot;20300&quot; value=&quot;Slide 7&quot;/&gt;&lt;property id=&quot;20302&quot; value=&quot;1&quot;/&gt;&lt;property id=&quot;20303&quot; value=&quot;S. Reza Moghadasi&quot;/&gt;&lt;property id=&quot;20307&quot; value=&quot;266&quot;/&gt;&lt;property id=&quot;20309&quot; value=&quot;11868&quot;/&gt;&lt;property id=&quot;20312&quot; value=&quot;0&quot;/&gt;&lt;/object&gt;&lt;object type=&quot;3&quot; unique_id=&quot;10060&quot;&gt;&lt;property id=&quot;20148&quot; value=&quot;5&quot;/&gt;&lt;property id=&quot;20300&quot; value=&quot;Slide 8&quot;/&gt;&lt;property id=&quot;20302&quot; value=&quot;1&quot;/&gt;&lt;property id=&quot;20303&quot; value=&quot;S. Reza Moghadasi&quot;/&gt;&lt;property id=&quot;20307&quot; value=&quot;268&quot;/&gt;&lt;property id=&quot;20309&quot; value=&quot;11868&quot;/&gt;&lt;property id=&quot;20312&quot; value=&quot;0&quot;/&gt;&lt;/object&gt;&lt;object type=&quot;3&quot; unique_id=&quot;10061&quot;&gt;&lt;property id=&quot;20148&quot; value=&quot;5&quot;/&gt;&lt;property id=&quot;20300&quot; value=&quot;Slide 9&quot;/&gt;&lt;property id=&quot;20302&quot; value=&quot;1&quot;/&gt;&lt;property id=&quot;20303&quot; value=&quot;S. Reza Moghadasi&quot;/&gt;&lt;property id=&quot;20307&quot; value=&quot;269&quot;/&gt;&lt;property id=&quot;20309&quot; value=&quot;11868&quot;/&gt;&lt;property id=&quot;20312&quot; value=&quot;0&quot;/&gt;&lt;/object&gt;&lt;object type=&quot;3&quot; unique_id=&quot;10062&quot;&gt;&lt;property id=&quot;20148&quot; value=&quot;5&quot;/&gt;&lt;property id=&quot;20300&quot; value=&quot;Slide 10&quot;/&gt;&lt;property id=&quot;20302&quot; value=&quot;1&quot;/&gt;&lt;property id=&quot;20303&quot; value=&quot;S. Reza Moghadasi&quot;/&gt;&lt;property id=&quot;20307&quot; value=&quot;271&quot;/&gt;&lt;property id=&quot;20309&quot; value=&quot;11868&quot;/&gt;&lt;property id=&quot;20312&quot; value=&quot;0&quot;/&gt;&lt;/object&gt;&lt;object type=&quot;3&quot; unique_id=&quot;10124&quot;&gt;&lt;property id=&quot;20148&quot; value=&quot;5&quot;/&gt;&lt;property id=&quot;20300&quot; value=&quot;Slide 11&quot;/&gt;&lt;property id=&quot;20302&quot; value=&quot;1&quot;/&gt;&lt;property id=&quot;20303&quot; value=&quot;S. Reza Moghadasi&quot;/&gt;&lt;property id=&quot;20307&quot; value=&quot;272&quot;/&gt;&lt;property id=&quot;20309&quot; value=&quot;11868&quot;/&gt;&lt;property id=&quot;20312&quot; value=&quot;0&quot;/&gt;&lt;/object&gt;&lt;object type=&quot;3&quot; unique_id=&quot;10179&quot;&gt;&lt;property id=&quot;20148&quot; value=&quot;5&quot;/&gt;&lt;property id=&quot;20300&quot; value=&quot;Slide 12&quot;/&gt;&lt;property id=&quot;20302&quot; value=&quot;1&quot;/&gt;&lt;property id=&quot;20303&quot; value=&quot;S. Reza Moghadasi&quot;/&gt;&lt;property id=&quot;20307&quot; value=&quot;274&quot;/&gt;&lt;property id=&quot;20309&quot; value=&quot;11868&quot;/&gt;&lt;property id=&quot;20312&quot; value=&quot;0&quot;/&gt;&lt;/object&gt;&lt;object type=&quot;3&quot; unique_id=&quot;10180&quot;&gt;&lt;property id=&quot;20148&quot; value=&quot;5&quot;/&gt;&lt;property id=&quot;20300&quot; value=&quot;Slide 13&quot;/&gt;&lt;property id=&quot;20302&quot; value=&quot;1&quot;/&gt;&lt;property id=&quot;20303&quot; value=&quot;S. Reza Moghadasi&quot;/&gt;&lt;property id=&quot;20307&quot; value=&quot;275&quot;/&gt;&lt;property id=&quot;20309&quot; value=&quot;11868&quot;/&gt;&lt;property id=&quot;20312&quot; value=&quot;0&quot;/&gt;&lt;/object&gt;&lt;object type=&quot;3&quot; unique_id=&quot;10266&quot;&gt;&lt;property id=&quot;20148&quot; value=&quot;5&quot;/&gt;&lt;property id=&quot;20300&quot; value=&quot;Slide 14&quot;/&gt;&lt;property id=&quot;20302&quot; value=&quot;1&quot;/&gt;&lt;property id=&quot;20303&quot; value=&quot;S. Reza Moghadasi&quot;/&gt;&lt;property id=&quot;20307&quot; value=&quot;276&quot;/&gt;&lt;property id=&quot;20309&quot; value=&quot;11868&quot;/&gt;&lt;property id=&quot;20312&quot; value=&quot;0&quot;/&gt;&lt;/object&gt;&lt;object type=&quot;3&quot; unique_id=&quot;10422&quot;&gt;&lt;property id=&quot;20148&quot; value=&quot;5&quot;/&gt;&lt;property id=&quot;20300&quot; value=&quot;Slide 15&quot;/&gt;&lt;property id=&quot;20302&quot; value=&quot;1&quot;/&gt;&lt;property id=&quot;20303&quot; value=&quot;S. Reza Moghadasi&quot;/&gt;&lt;property id=&quot;20307&quot; value=&quot;277&quot;/&gt;&lt;property id=&quot;20309&quot; value=&quot;11868&quot;/&gt;&lt;property id=&quot;20312&quot; value=&quot;0&quot;/&gt;&lt;/object&gt;&lt;object type=&quot;3&quot; unique_id=&quot;10423&quot;&gt;&lt;property id=&quot;20148&quot; value=&quot;5&quot;/&gt;&lt;property id=&quot;20300&quot; value=&quot;Slide 16&quot;/&gt;&lt;property id=&quot;20302&quot; value=&quot;1&quot;/&gt;&lt;property id=&quot;20303&quot; value=&quot;S. Reza Moghadasi&quot;/&gt;&lt;property id=&quot;20307&quot; value=&quot;278&quot;/&gt;&lt;property id=&quot;20309&quot; value=&quot;11868&quot;/&gt;&lt;property id=&quot;20312&quot; value=&quot;0&quot;/&gt;&lt;/object&gt;&lt;object type=&quot;3&quot; unique_id=&quot;10424&quot;&gt;&lt;property id=&quot;20148&quot; value=&quot;5&quot;/&gt;&lt;property id=&quot;20300&quot; value=&quot;Slide 17&quot;/&gt;&lt;property id=&quot;20302&quot; value=&quot;1&quot;/&gt;&lt;property id=&quot;20303&quot; value=&quot;S. Reza Moghadasi&quot;/&gt;&lt;property id=&quot;20307&quot; value=&quot;280&quot;/&gt;&lt;property id=&quot;20309&quot; value=&quot;11868&quot;/&gt;&lt;property id=&quot;20312&quot; value=&quot;0&quot;/&gt;&lt;/object&gt;&lt;object type=&quot;3&quot; unique_id=&quot;10425&quot;&gt;&lt;property id=&quot;20148&quot; value=&quot;5&quot;/&gt;&lt;property id=&quot;20300&quot; value=&quot;Slide 18&quot;/&gt;&lt;property id=&quot;20302&quot; value=&quot;1&quot;/&gt;&lt;property id=&quot;20303&quot; value=&quot;S. Reza Moghadasi&quot;/&gt;&lt;property id=&quot;20307&quot; value=&quot;282&quot;/&gt;&lt;property id=&quot;20309&quot; value=&quot;11868&quot;/&gt;&lt;property id=&quot;20312&quot; value=&quot;0&quot;/&gt;&lt;/object&gt;&lt;object type=&quot;3&quot; unique_id=&quot;10526&quot;&gt;&lt;property id=&quot;20148&quot; value=&quot;5&quot;/&gt;&lt;property id=&quot;20300&quot; value=&quot;Slide 19&quot;/&gt;&lt;property id=&quot;20302&quot; value=&quot;1&quot;/&gt;&lt;property id=&quot;20303&quot; value=&quot;S. Reza Moghadasi&quot;/&gt;&lt;property id=&quot;20307&quot; value=&quot;283&quot;/&gt;&lt;property id=&quot;20309&quot; value=&quot;11868&quot;/&gt;&lt;property id=&quot;20312&quot; value=&quot;0&quot;/&gt;&lt;/object&gt;&lt;object type=&quot;3&quot; unique_id=&quot;10695&quot;&gt;&lt;property id=&quot;20148&quot; value=&quot;5&quot;/&gt;&lt;property id=&quot;20300&quot; value=&quot;Slide 20&quot;/&gt;&lt;property id=&quot;20302&quot; value=&quot;1&quot;/&gt;&lt;property id=&quot;20303&quot; value=&quot;S. Reza Moghadasi&quot;/&gt;&lt;property id=&quot;20307&quot; value=&quot;284&quot;/&gt;&lt;property id=&quot;20309&quot; value=&quot;11868&quot;/&gt;&lt;property id=&quot;20312&quot; value=&quot;0&quot;/&gt;&lt;/object&gt;&lt;object type=&quot;3&quot; unique_id=&quot;10696&quot;&gt;&lt;property id=&quot;20148&quot; value=&quot;5&quot;/&gt;&lt;property id=&quot;20300&quot; value=&quot;Slide 21&quot;/&gt;&lt;property id=&quot;20302&quot; value=&quot;1&quot;/&gt;&lt;property id=&quot;20303&quot; value=&quot;S. Reza Moghadasi&quot;/&gt;&lt;property id=&quot;20307&quot; value=&quot;287&quot;/&gt;&lt;property id=&quot;20309&quot; value=&quot;11868&quot;/&gt;&lt;property id=&quot;20312&quot; value=&quot;0&quot;/&gt;&lt;/object&gt;&lt;object type=&quot;3&quot; unique_id=&quot;10697&quot;&gt;&lt;property id=&quot;20148&quot; value=&quot;5&quot;/&gt;&lt;property id=&quot;20300&quot; value=&quot;Slide 22&quot;/&gt;&lt;property id=&quot;20302&quot; value=&quot;1&quot;/&gt;&lt;property id=&quot;20303&quot; value=&quot;S. Reza Moghadasi&quot;/&gt;&lt;property id=&quot;20307&quot; value=&quot;288&quot;/&gt;&lt;property id=&quot;20309&quot; value=&quot;11868&quot;/&gt;&lt;property id=&quot;20312&quot; value=&quot;0&quot;/&gt;&lt;/object&gt;&lt;object type=&quot;3&quot; unique_id=&quot;10698&quot;&gt;&lt;property id=&quot;20148&quot; value=&quot;5&quot;/&gt;&lt;property id=&quot;20300&quot; value=&quot;Slide 23&quot;/&gt;&lt;property id=&quot;20302&quot; value=&quot;1&quot;/&gt;&lt;property id=&quot;20303&quot; value=&quot;S. Reza Moghadasi&quot;/&gt;&lt;property id=&quot;20307&quot; value=&quot;289&quot;/&gt;&lt;property id=&quot;20309&quot; value=&quot;11868&quot;/&gt;&lt;property id=&quot;20312&quot; value=&quot;0&quot;/&gt;&lt;/object&gt;&lt;object type=&quot;3&quot; unique_id=&quot;10700&quot;&gt;&lt;property id=&quot;20148&quot; value=&quot;5&quot;/&gt;&lt;property id=&quot;20300&quot; value=&quot;Slide 24&quot;/&gt;&lt;property id=&quot;20302&quot; value=&quot;1&quot;/&gt;&lt;property id=&quot;20303&quot; value=&quot;S. Reza Moghadasi&quot;/&gt;&lt;property id=&quot;20307&quot; value=&quot;291&quot;/&gt;&lt;property id=&quot;20309&quot; value=&quot;11868&quot;/&gt;&lt;property id=&quot;20312&quot; value=&quot;0&quot;/&gt;&lt;/object&gt;&lt;object type=&quot;3&quot; unique_id=&quot;11109&quot;&gt;&lt;property id=&quot;20148&quot; value=&quot;5&quot;/&gt;&lt;property id=&quot;20300&quot; value=&quot;Slide 26&quot;/&gt;&lt;property id=&quot;20302&quot; value=&quot;1&quot;/&gt;&lt;property id=&quot;20303&quot; value=&quot;S. Reza Moghadasi&quot;/&gt;&lt;property id=&quot;20307&quot; value=&quot;296&quot;/&gt;&lt;property id=&quot;20309&quot; value=&quot;11868&quot;/&gt;&lt;property id=&quot;20312&quot; value=&quot;0&quot;/&gt;&lt;/object&gt;&lt;object type=&quot;3&quot; unique_id=&quot;11448&quot;&gt;&lt;property id=&quot;20148&quot; value=&quot;5&quot;/&gt;&lt;property id=&quot;20300&quot; value=&quot;Slide 27&quot;/&gt;&lt;property id=&quot;20302&quot; value=&quot;1&quot;/&gt;&lt;property id=&quot;20303&quot; value=&quot;S. Reza Moghadasi&quot;/&gt;&lt;property id=&quot;20307&quot; value=&quot;301&quot;/&gt;&lt;property id=&quot;20309&quot; value=&quot;11868&quot;/&gt;&lt;property id=&quot;20312&quot; value=&quot;0&quot;/&gt;&lt;/object&gt;&lt;object type=&quot;3&quot; unique_id=&quot;11666&quot;&gt;&lt;property id=&quot;20148&quot; value=&quot;5&quot;/&gt;&lt;property id=&quot;20300&quot; value=&quot;Slide 28&quot;/&gt;&lt;property id=&quot;20302&quot; value=&quot;1&quot;/&gt;&lt;property id=&quot;20303&quot; value=&quot;S. Reza Moghadasi&quot;/&gt;&lt;property id=&quot;20307&quot; value=&quot;303&quot;/&gt;&lt;property id=&quot;20309&quot; value=&quot;11868&quot;/&gt;&lt;property id=&quot;20312&quot; value=&quot;0&quot;/&gt;&lt;/object&gt;&lt;object type=&quot;3&quot; unique_id=&quot;11668&quot;&gt;&lt;property id=&quot;20148&quot; value=&quot;5&quot;/&gt;&lt;property id=&quot;20300&quot; value=&quot;Slide 29&quot;/&gt;&lt;property id=&quot;20302&quot; value=&quot;1&quot;/&gt;&lt;property id=&quot;20303&quot; value=&quot;S. Reza Moghadasi&quot;/&gt;&lt;property id=&quot;20307&quot; value=&quot;305&quot;/&gt;&lt;property id=&quot;20309&quot; value=&quot;11868&quot;/&gt;&lt;property id=&quot;20312&quot; value=&quot;0&quot;/&gt;&lt;/object&gt;&lt;object type=&quot;3&quot; unique_id=&quot;11669&quot;&gt;&lt;property id=&quot;20148&quot; value=&quot;5&quot;/&gt;&lt;property id=&quot;20300&quot; value=&quot;Slide 30&quot;/&gt;&lt;property id=&quot;20302&quot; value=&quot;1&quot;/&gt;&lt;property id=&quot;20303&quot; value=&quot;S. Reza Moghadasi&quot;/&gt;&lt;property id=&quot;20307&quot; value=&quot;308&quot;/&gt;&lt;property id=&quot;20309&quot; value=&quot;11868&quot;/&gt;&lt;property id=&quot;20312&quot; value=&quot;0&quot;/&gt;&lt;/object&gt;&lt;object type=&quot;3&quot; unique_id=&quot;11826&quot;&gt;&lt;property id=&quot;20148&quot; value=&quot;5&quot;/&gt;&lt;property id=&quot;20300&quot; value=&quot;Slide 25&quot;/&gt;&lt;property id=&quot;20302&quot; value=&quot;1&quot;/&gt;&lt;property id=&quot;20303&quot; value=&quot;S. Reza Moghadasi&quot;/&gt;&lt;property id=&quot;20307&quot; value=&quot;309&quot;/&gt;&lt;property id=&quot;20309&quot; value=&quot;11868&quot;/&gt;&lt;property id=&quot;20312&quot; value=&quot;0&quot;/&gt;&lt;/object&gt;&lt;object type=&quot;3&quot; unique_id=&quot;12109&quot;&gt;&lt;property id=&quot;20148&quot; value=&quot;5&quot;/&gt;&lt;property id=&quot;20300&quot; value=&quot;Slide 1&quot;/&gt;&lt;property id=&quot;20307&quot; value=&quot;312&quot;/&gt;&lt;/object&gt;&lt;object type=&quot;3&quot; unique_id=&quot;12111&quot;&gt;&lt;property id=&quot;20148&quot; value=&quot;5&quot;/&gt;&lt;property id=&quot;20300&quot; value=&quot;Slide 2 - &amp;quot;حجم و دترمینان&amp;quot;&quot;/&gt;&lt;property id=&quot;20307&quot; value=&quot;310&quot;/&gt;&lt;/object&gt;&lt;/object&gt;&lt;object type=&quot;4&quot; unique_id=&quot;11827&quot;&gt;&lt;object type=&quot;5&quot; unique_id=&quot;11868&quot;&gt;&lt;property id=&quot;20000&quot; value=&quot;0&quot;/&gt;&lt;property id=&quot;20149&quot; value=&quot;S. Reza Moghadasi&quot;/&gt;&lt;property id=&quot;20150&quot; value=&quot;Assistant professor at Sharif&quot;/&gt;&lt;property id=&quot;20151&quot; value=&quot;moghadasi.jpg&quot;/&gt;&lt;property id=&quot;20153&quot; value=&quot;math.sharif.ir&quot;/&gt;&lt;property id=&quot;20155&quot; value=&quot;math.sharif.ir/~moghadasi&amp;#x0D;&amp;#x0A;&quot;/&gt;&lt;/object&gt;&lt;/object&gt;&lt;object type=&quot;10&quot; unique_id=&quot;11951&quot;&gt;&lt;object type=&quot;11&quot; unique_id=&quot;11952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12CDA03-B1BA-4A59-A196-EE26D4B36038}&quot;/&gt;&lt;filename val=&quot;C:\Documents and Settings\REZA\My Documents\My Adobe Presentations\determinant\data\asimages\{112CDA03-B1BA-4A59-A196-EE26D4B36038}.png&quot;/&gt;&lt;hasEffects val=&quot;1&quot;/&gt;&lt;left val=&quot;41.28&quot;/&gt;&lt;top val=&quot;35.28&quot;/&gt;&lt;width val=&quot;97.2&quot;/&gt;&lt;height val=&quot;91.2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074622D-9D26-4D6C-8701-BEB14D1231B7}&quot;/&gt;&lt;filename val=&quot;C:\Documents and Settings\REZA\My Documents\My Adobe Presentations\determinant\data\asimages\{C074622D-9D26-4D6C-8701-BEB14D1231B7}.png&quot;/&gt;&lt;hasEffects val=&quot;1&quot;/&gt;&lt;left val=&quot;28.56&quot;/&gt;&lt;top val=&quot;26.16&quot;/&gt;&lt;width val=&quot;122.64&quot;/&gt;&lt;height val=&quot;76.32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0AE33E2-0554-4B73-9F1D-2CF0E9A1CA2A}&quot;/&gt;&lt;filename val=&quot;C:\Documents and Settings\REZA\My Documents\My Adobe Presentations\determinant\data\asimages\{B0AE33E2-0554-4B73-9F1D-2CF0E9A1CA2A}.png&quot;/&gt;&lt;hasEffects val=&quot;1&quot;/&gt;&lt;left val=&quot;47.28&quot;/&gt;&lt;top val=&quot;151.44&quot;/&gt;&lt;width val=&quot;296.64&quot;/&gt;&lt;height val=&quot;53.7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 w="6350">
          <a:solidFill>
            <a:schemeClr val="accent1">
              <a:shade val="95000"/>
              <a:satMod val="10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5973</TotalTime>
  <Words>37</Words>
  <Application>Microsoft Office PowerPoint</Application>
  <PresentationFormat>Custom</PresentationFormat>
  <Paragraphs>33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Equation</vt:lpstr>
      <vt:lpstr>Document</vt:lpstr>
      <vt:lpstr>Slide 1</vt:lpstr>
      <vt:lpstr>حجم و دترمینان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Reza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حجم و دترمینان</dc:title>
  <dc:creator>Reza</dc:creator>
  <cp:lastModifiedBy>Reza</cp:lastModifiedBy>
  <cp:revision>198</cp:revision>
  <dcterms:created xsi:type="dcterms:W3CDTF">2009-11-14T05:33:47Z</dcterms:created>
  <dcterms:modified xsi:type="dcterms:W3CDTF">2010-03-15T06:07:36Z</dcterms:modified>
</cp:coreProperties>
</file>